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0" r:id="rId1"/>
    <p:sldMasterId id="2147484172" r:id="rId2"/>
    <p:sldMasterId id="2147484184" r:id="rId3"/>
    <p:sldMasterId id="2147484196" r:id="rId4"/>
  </p:sldMasterIdLst>
  <p:sldIdLst>
    <p:sldId id="256" r:id="rId5"/>
    <p:sldId id="257" r:id="rId6"/>
    <p:sldId id="258" r:id="rId7"/>
    <p:sldId id="259" r:id="rId8"/>
    <p:sldId id="270" r:id="rId9"/>
    <p:sldId id="269" r:id="rId10"/>
    <p:sldId id="260" r:id="rId11"/>
    <p:sldId id="271" r:id="rId12"/>
    <p:sldId id="272" r:id="rId13"/>
    <p:sldId id="261" r:id="rId14"/>
    <p:sldId id="273" r:id="rId15"/>
    <p:sldId id="262" r:id="rId16"/>
    <p:sldId id="263" r:id="rId17"/>
    <p:sldId id="266" r:id="rId18"/>
    <p:sldId id="267" r:id="rId19"/>
    <p:sldId id="268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552"/>
    <a:srgbClr val="FF9933"/>
    <a:srgbClr val="62C53B"/>
    <a:srgbClr val="0C788E"/>
    <a:srgbClr val="660066"/>
    <a:srgbClr val="800080"/>
    <a:srgbClr val="422C16"/>
    <a:srgbClr val="321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52" autoAdjust="0"/>
  </p:normalViewPr>
  <p:slideViewPr>
    <p:cSldViewPr>
      <p:cViewPr varScale="1">
        <p:scale>
          <a:sx n="86" d="100"/>
          <a:sy n="86" d="100"/>
        </p:scale>
        <p:origin x="129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FB50A0-F9B1-44A5-A368-6A00FD07162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073BB0-5FC9-465C-B65E-92C7245E3147}">
      <dgm:prSet phldrT="[Text]"/>
      <dgm:spPr>
        <a:solidFill>
          <a:srgbClr val="00206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/>
            <a:t>Question 3</a:t>
          </a:r>
        </a:p>
      </dgm:t>
    </dgm:pt>
    <dgm:pt modelId="{73451A0C-81FB-420C-ABC1-13116CE6E425}" type="parTrans" cxnId="{C9B06C61-EC59-44F7-9D5A-113304251867}">
      <dgm:prSet/>
      <dgm:spPr/>
      <dgm:t>
        <a:bodyPr/>
        <a:lstStyle/>
        <a:p>
          <a:endParaRPr lang="en-US"/>
        </a:p>
      </dgm:t>
    </dgm:pt>
    <dgm:pt modelId="{A6A90964-F508-4372-927F-DB7D7683C914}" type="sibTrans" cxnId="{C9B06C61-EC59-44F7-9D5A-113304251867}">
      <dgm:prSet/>
      <dgm:spPr/>
      <dgm:t>
        <a:bodyPr/>
        <a:lstStyle/>
        <a:p>
          <a:endParaRPr lang="en-US" dirty="0"/>
        </a:p>
      </dgm:t>
    </dgm:pt>
    <dgm:pt modelId="{6D2BA9F2-065A-4E20-847A-7A22202DAAF4}">
      <dgm:prSet phldrT="[Text]"/>
      <dgm:spPr>
        <a:solidFill>
          <a:srgbClr val="00B0F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/>
            <a:t>Conclusion</a:t>
          </a:r>
        </a:p>
      </dgm:t>
    </dgm:pt>
    <dgm:pt modelId="{E9DAD3FC-15C9-44B2-ACA5-2EF56F7E918E}" type="parTrans" cxnId="{B511FC8E-D430-489D-BE42-8FA7D7660954}">
      <dgm:prSet/>
      <dgm:spPr/>
      <dgm:t>
        <a:bodyPr/>
        <a:lstStyle/>
        <a:p>
          <a:endParaRPr lang="en-US"/>
        </a:p>
      </dgm:t>
    </dgm:pt>
    <dgm:pt modelId="{13F16489-73A9-4B0F-975F-5B43231F638D}" type="sibTrans" cxnId="{B511FC8E-D430-489D-BE42-8FA7D7660954}">
      <dgm:prSet/>
      <dgm:spPr/>
      <dgm:t>
        <a:bodyPr/>
        <a:lstStyle/>
        <a:p>
          <a:endParaRPr lang="en-US"/>
        </a:p>
      </dgm:t>
    </dgm:pt>
    <dgm:pt modelId="{21F3A0F0-6E70-490F-BC59-7C400FBFBF2D}">
      <dgm:prSet phldrT="[Text]"/>
      <dgm:spPr>
        <a:solidFill>
          <a:srgbClr val="00206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/>
            <a:t>Question 1</a:t>
          </a:r>
        </a:p>
      </dgm:t>
    </dgm:pt>
    <dgm:pt modelId="{7AE98211-D7CF-4572-8BB0-8DA7F467F20A}" type="parTrans" cxnId="{92F4E33B-B478-4AEC-BDED-D66B61C6B5BA}">
      <dgm:prSet/>
      <dgm:spPr/>
      <dgm:t>
        <a:bodyPr/>
        <a:lstStyle/>
        <a:p>
          <a:endParaRPr lang="en-US"/>
        </a:p>
      </dgm:t>
    </dgm:pt>
    <dgm:pt modelId="{4BA6765B-41E1-440C-9A7A-E06B6170B780}" type="sibTrans" cxnId="{92F4E33B-B478-4AEC-BDED-D66B61C6B5BA}">
      <dgm:prSet/>
      <dgm:spPr/>
      <dgm:t>
        <a:bodyPr/>
        <a:lstStyle/>
        <a:p>
          <a:endParaRPr lang="en-US" dirty="0"/>
        </a:p>
      </dgm:t>
    </dgm:pt>
    <dgm:pt modelId="{C99734DE-37EA-409E-9BF9-D36DC27251B6}">
      <dgm:prSet phldrT="[Text]"/>
      <dgm:spPr>
        <a:solidFill>
          <a:srgbClr val="00206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/>
            <a:t>Question 2</a:t>
          </a:r>
        </a:p>
      </dgm:t>
    </dgm:pt>
    <dgm:pt modelId="{3F29A0DF-6587-41E6-ACA7-28E2C53C9B90}" type="parTrans" cxnId="{E41C94D5-AE7E-4EFC-89D6-6590785FAE9F}">
      <dgm:prSet/>
      <dgm:spPr/>
      <dgm:t>
        <a:bodyPr/>
        <a:lstStyle/>
        <a:p>
          <a:endParaRPr lang="en-US"/>
        </a:p>
      </dgm:t>
    </dgm:pt>
    <dgm:pt modelId="{81BE971D-71DB-47E4-978D-3439540B38D5}" type="sibTrans" cxnId="{E41C94D5-AE7E-4EFC-89D6-6590785FAE9F}">
      <dgm:prSet/>
      <dgm:spPr/>
      <dgm:t>
        <a:bodyPr/>
        <a:lstStyle/>
        <a:p>
          <a:endParaRPr lang="en-US" dirty="0"/>
        </a:p>
      </dgm:t>
    </dgm:pt>
    <dgm:pt modelId="{12631B9F-E6C7-4BDE-B150-B8B03A928C09}" type="pres">
      <dgm:prSet presAssocID="{A1FB50A0-F9B1-44A5-A368-6A00FD07162D}" presName="outerComposite" presStyleCnt="0">
        <dgm:presLayoutVars>
          <dgm:chMax val="5"/>
          <dgm:dir/>
          <dgm:resizeHandles val="exact"/>
        </dgm:presLayoutVars>
      </dgm:prSet>
      <dgm:spPr/>
    </dgm:pt>
    <dgm:pt modelId="{E7DF8D28-AC0C-4726-9DFA-34250B97D542}" type="pres">
      <dgm:prSet presAssocID="{A1FB50A0-F9B1-44A5-A368-6A00FD07162D}" presName="dummyMaxCanvas" presStyleCnt="0">
        <dgm:presLayoutVars/>
      </dgm:prSet>
      <dgm:spPr/>
    </dgm:pt>
    <dgm:pt modelId="{27C76C25-6BD5-4E0B-88F4-933064E4D75A}" type="pres">
      <dgm:prSet presAssocID="{A1FB50A0-F9B1-44A5-A368-6A00FD07162D}" presName="FourNodes_1" presStyleLbl="node1" presStyleIdx="0" presStyleCnt="4" custScaleY="77185">
        <dgm:presLayoutVars>
          <dgm:bulletEnabled val="1"/>
        </dgm:presLayoutVars>
      </dgm:prSet>
      <dgm:spPr/>
    </dgm:pt>
    <dgm:pt modelId="{2666E781-9997-4C75-8586-6C30C228F0DB}" type="pres">
      <dgm:prSet presAssocID="{A1FB50A0-F9B1-44A5-A368-6A00FD07162D}" presName="FourNodes_2" presStyleLbl="node1" presStyleIdx="1" presStyleCnt="4" custScaleY="66330">
        <dgm:presLayoutVars>
          <dgm:bulletEnabled val="1"/>
        </dgm:presLayoutVars>
      </dgm:prSet>
      <dgm:spPr/>
    </dgm:pt>
    <dgm:pt modelId="{BCEA7F06-EC9F-4FA4-A525-D6745B3DB2A4}" type="pres">
      <dgm:prSet presAssocID="{A1FB50A0-F9B1-44A5-A368-6A00FD07162D}" presName="FourNodes_3" presStyleLbl="node1" presStyleIdx="2" presStyleCnt="4" custScaleY="71582">
        <dgm:presLayoutVars>
          <dgm:bulletEnabled val="1"/>
        </dgm:presLayoutVars>
      </dgm:prSet>
      <dgm:spPr/>
    </dgm:pt>
    <dgm:pt modelId="{0B399357-34AE-44D3-9A28-F0EE94B8303F}" type="pres">
      <dgm:prSet presAssocID="{A1FB50A0-F9B1-44A5-A368-6A00FD07162D}" presName="FourNodes_4" presStyleLbl="node1" presStyleIdx="3" presStyleCnt="4">
        <dgm:presLayoutVars>
          <dgm:bulletEnabled val="1"/>
        </dgm:presLayoutVars>
      </dgm:prSet>
      <dgm:spPr/>
    </dgm:pt>
    <dgm:pt modelId="{68DFDC05-736B-4EAC-8CCB-D93ABAB4C075}" type="pres">
      <dgm:prSet presAssocID="{A1FB50A0-F9B1-44A5-A368-6A00FD07162D}" presName="FourConn_1-2" presStyleLbl="fgAccFollowNode1" presStyleIdx="0" presStyleCnt="3">
        <dgm:presLayoutVars>
          <dgm:bulletEnabled val="1"/>
        </dgm:presLayoutVars>
      </dgm:prSet>
      <dgm:spPr/>
    </dgm:pt>
    <dgm:pt modelId="{78BF4B0C-1CD7-4000-B6ED-44318C5442C0}" type="pres">
      <dgm:prSet presAssocID="{A1FB50A0-F9B1-44A5-A368-6A00FD07162D}" presName="FourConn_2-3" presStyleLbl="fgAccFollowNode1" presStyleIdx="1" presStyleCnt="3">
        <dgm:presLayoutVars>
          <dgm:bulletEnabled val="1"/>
        </dgm:presLayoutVars>
      </dgm:prSet>
      <dgm:spPr/>
    </dgm:pt>
    <dgm:pt modelId="{47197E90-614A-4BF7-B51A-2832BCA18A1F}" type="pres">
      <dgm:prSet presAssocID="{A1FB50A0-F9B1-44A5-A368-6A00FD07162D}" presName="FourConn_3-4" presStyleLbl="fgAccFollowNode1" presStyleIdx="2" presStyleCnt="3">
        <dgm:presLayoutVars>
          <dgm:bulletEnabled val="1"/>
        </dgm:presLayoutVars>
      </dgm:prSet>
      <dgm:spPr/>
    </dgm:pt>
    <dgm:pt modelId="{237B1735-7880-43ED-B98A-0C9A35083E48}" type="pres">
      <dgm:prSet presAssocID="{A1FB50A0-F9B1-44A5-A368-6A00FD07162D}" presName="FourNodes_1_text" presStyleLbl="node1" presStyleIdx="3" presStyleCnt="4">
        <dgm:presLayoutVars>
          <dgm:bulletEnabled val="1"/>
        </dgm:presLayoutVars>
      </dgm:prSet>
      <dgm:spPr/>
    </dgm:pt>
    <dgm:pt modelId="{83898D6E-0AAC-49CF-83A6-E4968C479587}" type="pres">
      <dgm:prSet presAssocID="{A1FB50A0-F9B1-44A5-A368-6A00FD07162D}" presName="FourNodes_2_text" presStyleLbl="node1" presStyleIdx="3" presStyleCnt="4">
        <dgm:presLayoutVars>
          <dgm:bulletEnabled val="1"/>
        </dgm:presLayoutVars>
      </dgm:prSet>
      <dgm:spPr/>
    </dgm:pt>
    <dgm:pt modelId="{51167E39-81B1-4FCD-AED5-DE8106E4D7BA}" type="pres">
      <dgm:prSet presAssocID="{A1FB50A0-F9B1-44A5-A368-6A00FD07162D}" presName="FourNodes_3_text" presStyleLbl="node1" presStyleIdx="3" presStyleCnt="4">
        <dgm:presLayoutVars>
          <dgm:bulletEnabled val="1"/>
        </dgm:presLayoutVars>
      </dgm:prSet>
      <dgm:spPr/>
    </dgm:pt>
    <dgm:pt modelId="{1E2B710B-31B0-4DAF-BF09-8A3575CE42EC}" type="pres">
      <dgm:prSet presAssocID="{A1FB50A0-F9B1-44A5-A368-6A00FD07162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4CE1F0C-C4EC-4EB1-9FBA-15D92E658E34}" type="presOf" srcId="{21F3A0F0-6E70-490F-BC59-7C400FBFBF2D}" destId="{237B1735-7880-43ED-B98A-0C9A35083E48}" srcOrd="1" destOrd="0" presId="urn:microsoft.com/office/officeart/2005/8/layout/vProcess5"/>
    <dgm:cxn modelId="{3724C80F-B971-41D5-A9F1-071D6B1C59C4}" type="presOf" srcId="{6D2BA9F2-065A-4E20-847A-7A22202DAAF4}" destId="{0B399357-34AE-44D3-9A28-F0EE94B8303F}" srcOrd="0" destOrd="0" presId="urn:microsoft.com/office/officeart/2005/8/layout/vProcess5"/>
    <dgm:cxn modelId="{976D1117-32F2-49AA-847F-8225DE62552B}" type="presOf" srcId="{28073BB0-5FC9-465C-B65E-92C7245E3147}" destId="{BCEA7F06-EC9F-4FA4-A525-D6745B3DB2A4}" srcOrd="0" destOrd="0" presId="urn:microsoft.com/office/officeart/2005/8/layout/vProcess5"/>
    <dgm:cxn modelId="{983DA724-C9C5-4473-BBB0-106CE57493B6}" type="presOf" srcId="{C99734DE-37EA-409E-9BF9-D36DC27251B6}" destId="{2666E781-9997-4C75-8586-6C30C228F0DB}" srcOrd="0" destOrd="0" presId="urn:microsoft.com/office/officeart/2005/8/layout/vProcess5"/>
    <dgm:cxn modelId="{728DFF2B-F6B8-4CB5-AFAC-81D4CDCE93EB}" type="presOf" srcId="{4BA6765B-41E1-440C-9A7A-E06B6170B780}" destId="{68DFDC05-736B-4EAC-8CCB-D93ABAB4C075}" srcOrd="0" destOrd="0" presId="urn:microsoft.com/office/officeart/2005/8/layout/vProcess5"/>
    <dgm:cxn modelId="{92F4E33B-B478-4AEC-BDED-D66B61C6B5BA}" srcId="{A1FB50A0-F9B1-44A5-A368-6A00FD07162D}" destId="{21F3A0F0-6E70-490F-BC59-7C400FBFBF2D}" srcOrd="0" destOrd="0" parTransId="{7AE98211-D7CF-4572-8BB0-8DA7F467F20A}" sibTransId="{4BA6765B-41E1-440C-9A7A-E06B6170B780}"/>
    <dgm:cxn modelId="{C9B06C61-EC59-44F7-9D5A-113304251867}" srcId="{A1FB50A0-F9B1-44A5-A368-6A00FD07162D}" destId="{28073BB0-5FC9-465C-B65E-92C7245E3147}" srcOrd="2" destOrd="0" parTransId="{73451A0C-81FB-420C-ABC1-13116CE6E425}" sibTransId="{A6A90964-F508-4372-927F-DB7D7683C914}"/>
    <dgm:cxn modelId="{2F90CB41-E5F3-41BB-9DF3-9A92A1C3233B}" type="presOf" srcId="{81BE971D-71DB-47E4-978D-3439540B38D5}" destId="{78BF4B0C-1CD7-4000-B6ED-44318C5442C0}" srcOrd="0" destOrd="0" presId="urn:microsoft.com/office/officeart/2005/8/layout/vProcess5"/>
    <dgm:cxn modelId="{39DF034E-7499-450E-9376-EA776237E8CE}" type="presOf" srcId="{A1FB50A0-F9B1-44A5-A368-6A00FD07162D}" destId="{12631B9F-E6C7-4BDE-B150-B8B03A928C09}" srcOrd="0" destOrd="0" presId="urn:microsoft.com/office/officeart/2005/8/layout/vProcess5"/>
    <dgm:cxn modelId="{0DE8BA76-DFFB-4F21-8347-3230E20693EC}" type="presOf" srcId="{6D2BA9F2-065A-4E20-847A-7A22202DAAF4}" destId="{1E2B710B-31B0-4DAF-BF09-8A3575CE42EC}" srcOrd="1" destOrd="0" presId="urn:microsoft.com/office/officeart/2005/8/layout/vProcess5"/>
    <dgm:cxn modelId="{B511FC8E-D430-489D-BE42-8FA7D7660954}" srcId="{A1FB50A0-F9B1-44A5-A368-6A00FD07162D}" destId="{6D2BA9F2-065A-4E20-847A-7A22202DAAF4}" srcOrd="3" destOrd="0" parTransId="{E9DAD3FC-15C9-44B2-ACA5-2EF56F7E918E}" sibTransId="{13F16489-73A9-4B0F-975F-5B43231F638D}"/>
    <dgm:cxn modelId="{2C77F1A9-1AB6-474F-8E26-7537D26DF96C}" type="presOf" srcId="{21F3A0F0-6E70-490F-BC59-7C400FBFBF2D}" destId="{27C76C25-6BD5-4E0B-88F4-933064E4D75A}" srcOrd="0" destOrd="0" presId="urn:microsoft.com/office/officeart/2005/8/layout/vProcess5"/>
    <dgm:cxn modelId="{33F4B4B5-879D-4A16-9514-544FB249B4F5}" type="presOf" srcId="{A6A90964-F508-4372-927F-DB7D7683C914}" destId="{47197E90-614A-4BF7-B51A-2832BCA18A1F}" srcOrd="0" destOrd="0" presId="urn:microsoft.com/office/officeart/2005/8/layout/vProcess5"/>
    <dgm:cxn modelId="{F5D8B1C0-A7D0-40C7-8DBC-5C8D90C5050B}" type="presOf" srcId="{28073BB0-5FC9-465C-B65E-92C7245E3147}" destId="{51167E39-81B1-4FCD-AED5-DE8106E4D7BA}" srcOrd="1" destOrd="0" presId="urn:microsoft.com/office/officeart/2005/8/layout/vProcess5"/>
    <dgm:cxn modelId="{E41C94D5-AE7E-4EFC-89D6-6590785FAE9F}" srcId="{A1FB50A0-F9B1-44A5-A368-6A00FD07162D}" destId="{C99734DE-37EA-409E-9BF9-D36DC27251B6}" srcOrd="1" destOrd="0" parTransId="{3F29A0DF-6587-41E6-ACA7-28E2C53C9B90}" sibTransId="{81BE971D-71DB-47E4-978D-3439540B38D5}"/>
    <dgm:cxn modelId="{2C4248DD-C78F-41EE-AD91-E4DD94423280}" type="presOf" srcId="{C99734DE-37EA-409E-9BF9-D36DC27251B6}" destId="{83898D6E-0AAC-49CF-83A6-E4968C479587}" srcOrd="1" destOrd="0" presId="urn:microsoft.com/office/officeart/2005/8/layout/vProcess5"/>
    <dgm:cxn modelId="{82C56B4A-1531-4827-B05A-1C74757F6898}" type="presParOf" srcId="{12631B9F-E6C7-4BDE-B150-B8B03A928C09}" destId="{E7DF8D28-AC0C-4726-9DFA-34250B97D542}" srcOrd="0" destOrd="0" presId="urn:microsoft.com/office/officeart/2005/8/layout/vProcess5"/>
    <dgm:cxn modelId="{8490553A-EC2B-4F57-B372-37B1C2846083}" type="presParOf" srcId="{12631B9F-E6C7-4BDE-B150-B8B03A928C09}" destId="{27C76C25-6BD5-4E0B-88F4-933064E4D75A}" srcOrd="1" destOrd="0" presId="urn:microsoft.com/office/officeart/2005/8/layout/vProcess5"/>
    <dgm:cxn modelId="{17A85820-E7AA-4425-A74B-D76AAFFA53F7}" type="presParOf" srcId="{12631B9F-E6C7-4BDE-B150-B8B03A928C09}" destId="{2666E781-9997-4C75-8586-6C30C228F0DB}" srcOrd="2" destOrd="0" presId="urn:microsoft.com/office/officeart/2005/8/layout/vProcess5"/>
    <dgm:cxn modelId="{ECE90DB5-5247-4247-9D4A-61934E334A2C}" type="presParOf" srcId="{12631B9F-E6C7-4BDE-B150-B8B03A928C09}" destId="{BCEA7F06-EC9F-4FA4-A525-D6745B3DB2A4}" srcOrd="3" destOrd="0" presId="urn:microsoft.com/office/officeart/2005/8/layout/vProcess5"/>
    <dgm:cxn modelId="{795B063E-52EF-43B9-98F3-42109DFCAB80}" type="presParOf" srcId="{12631B9F-E6C7-4BDE-B150-B8B03A928C09}" destId="{0B399357-34AE-44D3-9A28-F0EE94B8303F}" srcOrd="4" destOrd="0" presId="urn:microsoft.com/office/officeart/2005/8/layout/vProcess5"/>
    <dgm:cxn modelId="{9422F803-CD47-420F-B41F-9B56316A0517}" type="presParOf" srcId="{12631B9F-E6C7-4BDE-B150-B8B03A928C09}" destId="{68DFDC05-736B-4EAC-8CCB-D93ABAB4C075}" srcOrd="5" destOrd="0" presId="urn:microsoft.com/office/officeart/2005/8/layout/vProcess5"/>
    <dgm:cxn modelId="{CF625DA7-CF90-471D-B2FE-FFA4C7296279}" type="presParOf" srcId="{12631B9F-E6C7-4BDE-B150-B8B03A928C09}" destId="{78BF4B0C-1CD7-4000-B6ED-44318C5442C0}" srcOrd="6" destOrd="0" presId="urn:microsoft.com/office/officeart/2005/8/layout/vProcess5"/>
    <dgm:cxn modelId="{4BF6B519-D817-417C-9E41-16ED4C691D18}" type="presParOf" srcId="{12631B9F-E6C7-4BDE-B150-B8B03A928C09}" destId="{47197E90-614A-4BF7-B51A-2832BCA18A1F}" srcOrd="7" destOrd="0" presId="urn:microsoft.com/office/officeart/2005/8/layout/vProcess5"/>
    <dgm:cxn modelId="{2512C906-7917-4F6C-B2DA-7B3D5ACBF5D5}" type="presParOf" srcId="{12631B9F-E6C7-4BDE-B150-B8B03A928C09}" destId="{237B1735-7880-43ED-B98A-0C9A35083E48}" srcOrd="8" destOrd="0" presId="urn:microsoft.com/office/officeart/2005/8/layout/vProcess5"/>
    <dgm:cxn modelId="{0058F236-D460-419B-B314-D33B091B8854}" type="presParOf" srcId="{12631B9F-E6C7-4BDE-B150-B8B03A928C09}" destId="{83898D6E-0AAC-49CF-83A6-E4968C479587}" srcOrd="9" destOrd="0" presId="urn:microsoft.com/office/officeart/2005/8/layout/vProcess5"/>
    <dgm:cxn modelId="{BF480428-13F1-456F-9D1B-C64DF6AC1FD8}" type="presParOf" srcId="{12631B9F-E6C7-4BDE-B150-B8B03A928C09}" destId="{51167E39-81B1-4FCD-AED5-DE8106E4D7BA}" srcOrd="10" destOrd="0" presId="urn:microsoft.com/office/officeart/2005/8/layout/vProcess5"/>
    <dgm:cxn modelId="{B13794F7-1E28-45AF-8DAF-57E8C3660978}" type="presParOf" srcId="{12631B9F-E6C7-4BDE-B150-B8B03A928C09}" destId="{1E2B710B-31B0-4DAF-BF09-8A3575CE42E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53A7FF-BE2F-49D3-A9BB-DA45A3D666A5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620000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7FC94A85-3B76-40B9-8550-0B01D8EAA35A}">
      <dgm:prSet phldrT="[Text]"/>
      <dgm:spPr/>
      <dgm:t>
        <a:bodyPr/>
        <a:lstStyle/>
        <a:p>
          <a:r>
            <a:rPr lang="en-US" dirty="0">
              <a:pattFill prst="pct5">
                <a:fgClr>
                  <a:schemeClr val="accent1">
                    <a:hueOff val="0"/>
                    <a:satOff val="0"/>
                    <a:lumOff val="0"/>
                  </a:schemeClr>
                </a:fgClr>
                <a:bgClr>
                  <a:schemeClr val="bg1"/>
                </a:bgClr>
              </a:pattFill>
            </a:rPr>
            <a:t>Finance</a:t>
          </a:r>
        </a:p>
      </dgm:t>
    </dgm:pt>
    <dgm:pt modelId="{9E8A4BEB-BFA9-4F8A-AB1D-700F7E0A1D10}" type="parTrans" cxnId="{5E4E36B5-59D7-45A1-BCF4-106709AA3350}">
      <dgm:prSet/>
      <dgm:spPr/>
      <dgm:t>
        <a:bodyPr/>
        <a:lstStyle/>
        <a:p>
          <a:endParaRPr lang="en-US">
            <a:pattFill prst="pct5">
              <a:fgClr>
                <a:schemeClr val="accent1">
                  <a:hueOff val="0"/>
                  <a:satOff val="0"/>
                  <a:lumOff val="0"/>
                </a:schemeClr>
              </a:fgClr>
              <a:bgClr>
                <a:schemeClr val="bg1"/>
              </a:bgClr>
            </a:pattFill>
          </a:endParaRPr>
        </a:p>
      </dgm:t>
    </dgm:pt>
    <dgm:pt modelId="{FB57EAC6-BBAD-4F7F-ADE6-17977AB80C16}" type="sibTrans" cxnId="{5E4E36B5-59D7-45A1-BCF4-106709AA3350}">
      <dgm:prSet/>
      <dgm:spPr/>
      <dgm:t>
        <a:bodyPr/>
        <a:lstStyle/>
        <a:p>
          <a:endParaRPr lang="en-US">
            <a:pattFill prst="pct5">
              <a:fgClr>
                <a:schemeClr val="accent1">
                  <a:hueOff val="0"/>
                  <a:satOff val="0"/>
                  <a:lumOff val="0"/>
                </a:schemeClr>
              </a:fgClr>
              <a:bgClr>
                <a:schemeClr val="bg1"/>
              </a:bgClr>
            </a:pattFill>
          </a:endParaRPr>
        </a:p>
      </dgm:t>
    </dgm:pt>
    <dgm:pt modelId="{CA5DA805-BCFD-408C-9C29-32A7ADD4242E}">
      <dgm:prSet phldrT="[Text]" custT="1"/>
      <dgm:spPr/>
      <dgm:t>
        <a:bodyPr/>
        <a:lstStyle/>
        <a:p>
          <a:r>
            <a:rPr lang="en-US" sz="1200" dirty="0">
              <a:pattFill prst="pct5">
                <a:fgClr>
                  <a:schemeClr val="accent1">
                    <a:hueOff val="0"/>
                    <a:satOff val="0"/>
                    <a:lumOff val="0"/>
                  </a:schemeClr>
                </a:fgClr>
                <a:bgClr>
                  <a:schemeClr val="bg1"/>
                </a:bgClr>
              </a:pattFill>
            </a:rPr>
            <a:t>Multiple dimensions</a:t>
          </a:r>
        </a:p>
      </dgm:t>
    </dgm:pt>
    <dgm:pt modelId="{A3594F9C-C7FB-468C-AA24-BA1D79E10001}" type="parTrans" cxnId="{9AE891EB-7EE2-4A42-B83A-5BCECD03D976}">
      <dgm:prSet/>
      <dgm:spPr/>
      <dgm:t>
        <a:bodyPr/>
        <a:lstStyle/>
        <a:p>
          <a:endParaRPr lang="en-US">
            <a:pattFill prst="pct5">
              <a:fgClr>
                <a:schemeClr val="accent1">
                  <a:hueOff val="0"/>
                  <a:satOff val="0"/>
                  <a:lumOff val="0"/>
                </a:schemeClr>
              </a:fgClr>
              <a:bgClr>
                <a:schemeClr val="bg1"/>
              </a:bgClr>
            </a:pattFill>
          </a:endParaRPr>
        </a:p>
      </dgm:t>
    </dgm:pt>
    <dgm:pt modelId="{C598C0E6-0B42-49D9-B64B-B19705054BED}" type="sibTrans" cxnId="{9AE891EB-7EE2-4A42-B83A-5BCECD03D976}">
      <dgm:prSet/>
      <dgm:spPr/>
      <dgm:t>
        <a:bodyPr/>
        <a:lstStyle/>
        <a:p>
          <a:endParaRPr lang="en-US">
            <a:pattFill prst="pct5">
              <a:fgClr>
                <a:schemeClr val="accent1">
                  <a:hueOff val="0"/>
                  <a:satOff val="0"/>
                  <a:lumOff val="0"/>
                </a:schemeClr>
              </a:fgClr>
              <a:bgClr>
                <a:schemeClr val="bg1"/>
              </a:bgClr>
            </a:pattFill>
          </a:endParaRPr>
        </a:p>
      </dgm:t>
    </dgm:pt>
    <dgm:pt modelId="{9566144D-CCFE-42D4-9DCF-1F4CEF2D6921}">
      <dgm:prSet phldrT="[Text]" custT="1"/>
      <dgm:spPr/>
      <dgm:t>
        <a:bodyPr/>
        <a:lstStyle/>
        <a:p>
          <a:r>
            <a:rPr lang="en-US" sz="1200" dirty="0">
              <a:pattFill prst="pct5">
                <a:fgClr>
                  <a:schemeClr val="accent1">
                    <a:hueOff val="0"/>
                    <a:satOff val="0"/>
                    <a:lumOff val="0"/>
                  </a:schemeClr>
                </a:fgClr>
                <a:bgClr>
                  <a:schemeClr val="bg1"/>
                </a:bgClr>
              </a:pattFill>
            </a:rPr>
            <a:t>Organizations</a:t>
          </a:r>
        </a:p>
      </dgm:t>
    </dgm:pt>
    <dgm:pt modelId="{E8F81B35-8FE5-48A1-8F3B-A777DD5859EB}" type="parTrans" cxnId="{CD989BB2-4759-4EED-8A0C-005ABBA0F443}">
      <dgm:prSet/>
      <dgm:spPr/>
      <dgm:t>
        <a:bodyPr/>
        <a:lstStyle/>
        <a:p>
          <a:endParaRPr lang="en-US">
            <a:pattFill prst="pct5">
              <a:fgClr>
                <a:schemeClr val="accent1">
                  <a:hueOff val="0"/>
                  <a:satOff val="0"/>
                  <a:lumOff val="0"/>
                </a:schemeClr>
              </a:fgClr>
              <a:bgClr>
                <a:schemeClr val="bg1"/>
              </a:bgClr>
            </a:pattFill>
          </a:endParaRPr>
        </a:p>
      </dgm:t>
    </dgm:pt>
    <dgm:pt modelId="{F9EC4509-D45A-4ABC-A004-7F34F55A8BB2}" type="sibTrans" cxnId="{CD989BB2-4759-4EED-8A0C-005ABBA0F443}">
      <dgm:prSet/>
      <dgm:spPr/>
      <dgm:t>
        <a:bodyPr/>
        <a:lstStyle/>
        <a:p>
          <a:endParaRPr lang="en-US">
            <a:pattFill prst="pct5">
              <a:fgClr>
                <a:schemeClr val="accent1">
                  <a:hueOff val="0"/>
                  <a:satOff val="0"/>
                  <a:lumOff val="0"/>
                </a:schemeClr>
              </a:fgClr>
              <a:bgClr>
                <a:schemeClr val="bg1"/>
              </a:bgClr>
            </a:pattFill>
          </a:endParaRPr>
        </a:p>
      </dgm:t>
    </dgm:pt>
    <dgm:pt modelId="{2BBC6291-5A24-49EB-83E6-A074619FE90E}" type="pres">
      <dgm:prSet presAssocID="{BD53A7FF-BE2F-49D3-A9BB-DA45A3D666A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4A567C1-9AB0-4262-8929-C8E622516335}" type="pres">
      <dgm:prSet presAssocID="{7FC94A85-3B76-40B9-8550-0B01D8EAA35A}" presName="centerShape" presStyleLbl="node0" presStyleIdx="0" presStyleCnt="1" custAng="16200000"/>
      <dgm:spPr/>
    </dgm:pt>
    <dgm:pt modelId="{851C622F-16F0-4A51-B3A8-01D6CF0F0326}" type="pres">
      <dgm:prSet presAssocID="{CA5DA805-BCFD-408C-9C29-32A7ADD4242E}" presName="node" presStyleLbl="node1" presStyleIdx="0" presStyleCnt="2" custAng="16200000">
        <dgm:presLayoutVars>
          <dgm:bulletEnabled val="1"/>
        </dgm:presLayoutVars>
      </dgm:prSet>
      <dgm:spPr/>
    </dgm:pt>
    <dgm:pt modelId="{55FCE00B-8251-49E8-9415-270E6C4CCAD7}" type="pres">
      <dgm:prSet presAssocID="{CA5DA805-BCFD-408C-9C29-32A7ADD4242E}" presName="dummy" presStyleCnt="0"/>
      <dgm:spPr/>
    </dgm:pt>
    <dgm:pt modelId="{31091A3D-2482-40C0-908A-59C6BB25A593}" type="pres">
      <dgm:prSet presAssocID="{C598C0E6-0B42-49D9-B64B-B19705054BED}" presName="sibTrans" presStyleLbl="sibTrans2D1" presStyleIdx="0" presStyleCnt="2"/>
      <dgm:spPr/>
    </dgm:pt>
    <dgm:pt modelId="{E614DACC-674C-4B3F-B540-F63CC7A4D05B}" type="pres">
      <dgm:prSet presAssocID="{9566144D-CCFE-42D4-9DCF-1F4CEF2D6921}" presName="node" presStyleLbl="node1" presStyleIdx="1" presStyleCnt="2" custAng="16200000">
        <dgm:presLayoutVars>
          <dgm:bulletEnabled val="1"/>
        </dgm:presLayoutVars>
      </dgm:prSet>
      <dgm:spPr/>
    </dgm:pt>
    <dgm:pt modelId="{37343BC8-6A16-4C59-9F38-2D35C2442137}" type="pres">
      <dgm:prSet presAssocID="{9566144D-CCFE-42D4-9DCF-1F4CEF2D6921}" presName="dummy" presStyleCnt="0"/>
      <dgm:spPr/>
    </dgm:pt>
    <dgm:pt modelId="{15F9C84C-7548-4A54-80E4-4303DE33D64A}" type="pres">
      <dgm:prSet presAssocID="{F9EC4509-D45A-4ABC-A004-7F34F55A8BB2}" presName="sibTrans" presStyleLbl="sibTrans2D1" presStyleIdx="1" presStyleCnt="2"/>
      <dgm:spPr/>
    </dgm:pt>
  </dgm:ptLst>
  <dgm:cxnLst>
    <dgm:cxn modelId="{A535D81C-B2F4-4EAA-A618-A7BBD2132839}" type="presOf" srcId="{9566144D-CCFE-42D4-9DCF-1F4CEF2D6921}" destId="{E614DACC-674C-4B3F-B540-F63CC7A4D05B}" srcOrd="0" destOrd="0" presId="urn:microsoft.com/office/officeart/2005/8/layout/radial6"/>
    <dgm:cxn modelId="{736C5B3D-7373-45FA-A24E-948994DF41CE}" type="presOf" srcId="{CA5DA805-BCFD-408C-9C29-32A7ADD4242E}" destId="{851C622F-16F0-4A51-B3A8-01D6CF0F0326}" srcOrd="0" destOrd="0" presId="urn:microsoft.com/office/officeart/2005/8/layout/radial6"/>
    <dgm:cxn modelId="{FB04F45D-91F9-4ABA-9227-1093922F19F8}" type="presOf" srcId="{BD53A7FF-BE2F-49D3-A9BB-DA45A3D666A5}" destId="{2BBC6291-5A24-49EB-83E6-A074619FE90E}" srcOrd="0" destOrd="0" presId="urn:microsoft.com/office/officeart/2005/8/layout/radial6"/>
    <dgm:cxn modelId="{6246D678-CD4A-4595-BD90-9D181F24EE7D}" type="presOf" srcId="{F9EC4509-D45A-4ABC-A004-7F34F55A8BB2}" destId="{15F9C84C-7548-4A54-80E4-4303DE33D64A}" srcOrd="0" destOrd="0" presId="urn:microsoft.com/office/officeart/2005/8/layout/radial6"/>
    <dgm:cxn modelId="{A18797B2-9681-4A6D-B742-B8C9238F9622}" type="presOf" srcId="{7FC94A85-3B76-40B9-8550-0B01D8EAA35A}" destId="{14A567C1-9AB0-4262-8929-C8E622516335}" srcOrd="0" destOrd="0" presId="urn:microsoft.com/office/officeart/2005/8/layout/radial6"/>
    <dgm:cxn modelId="{CD989BB2-4759-4EED-8A0C-005ABBA0F443}" srcId="{7FC94A85-3B76-40B9-8550-0B01D8EAA35A}" destId="{9566144D-CCFE-42D4-9DCF-1F4CEF2D6921}" srcOrd="1" destOrd="0" parTransId="{E8F81B35-8FE5-48A1-8F3B-A777DD5859EB}" sibTransId="{F9EC4509-D45A-4ABC-A004-7F34F55A8BB2}"/>
    <dgm:cxn modelId="{5E4E36B5-59D7-45A1-BCF4-106709AA3350}" srcId="{BD53A7FF-BE2F-49D3-A9BB-DA45A3D666A5}" destId="{7FC94A85-3B76-40B9-8550-0B01D8EAA35A}" srcOrd="0" destOrd="0" parTransId="{9E8A4BEB-BFA9-4F8A-AB1D-700F7E0A1D10}" sibTransId="{FB57EAC6-BBAD-4F7F-ADE6-17977AB80C16}"/>
    <dgm:cxn modelId="{E781FCE6-0F77-43EB-9B7F-7180746A3B15}" type="presOf" srcId="{C598C0E6-0B42-49D9-B64B-B19705054BED}" destId="{31091A3D-2482-40C0-908A-59C6BB25A593}" srcOrd="0" destOrd="0" presId="urn:microsoft.com/office/officeart/2005/8/layout/radial6"/>
    <dgm:cxn modelId="{9AE891EB-7EE2-4A42-B83A-5BCECD03D976}" srcId="{7FC94A85-3B76-40B9-8550-0B01D8EAA35A}" destId="{CA5DA805-BCFD-408C-9C29-32A7ADD4242E}" srcOrd="0" destOrd="0" parTransId="{A3594F9C-C7FB-468C-AA24-BA1D79E10001}" sibTransId="{C598C0E6-0B42-49D9-B64B-B19705054BED}"/>
    <dgm:cxn modelId="{5FE9DB8A-893D-449B-8D8E-56EF0F736688}" type="presParOf" srcId="{2BBC6291-5A24-49EB-83E6-A074619FE90E}" destId="{14A567C1-9AB0-4262-8929-C8E622516335}" srcOrd="0" destOrd="0" presId="urn:microsoft.com/office/officeart/2005/8/layout/radial6"/>
    <dgm:cxn modelId="{0BEAF29E-6A41-4864-ADE4-76EECE317258}" type="presParOf" srcId="{2BBC6291-5A24-49EB-83E6-A074619FE90E}" destId="{851C622F-16F0-4A51-B3A8-01D6CF0F0326}" srcOrd="1" destOrd="0" presId="urn:microsoft.com/office/officeart/2005/8/layout/radial6"/>
    <dgm:cxn modelId="{E9C63A42-9531-4E3C-B950-C678AA61E871}" type="presParOf" srcId="{2BBC6291-5A24-49EB-83E6-A074619FE90E}" destId="{55FCE00B-8251-49E8-9415-270E6C4CCAD7}" srcOrd="2" destOrd="0" presId="urn:microsoft.com/office/officeart/2005/8/layout/radial6"/>
    <dgm:cxn modelId="{B0030706-450F-44B6-BD75-00A004A8A379}" type="presParOf" srcId="{2BBC6291-5A24-49EB-83E6-A074619FE90E}" destId="{31091A3D-2482-40C0-908A-59C6BB25A593}" srcOrd="3" destOrd="0" presId="urn:microsoft.com/office/officeart/2005/8/layout/radial6"/>
    <dgm:cxn modelId="{9EFBE881-62E2-4C9A-B54D-CF03B197D163}" type="presParOf" srcId="{2BBC6291-5A24-49EB-83E6-A074619FE90E}" destId="{E614DACC-674C-4B3F-B540-F63CC7A4D05B}" srcOrd="4" destOrd="0" presId="urn:microsoft.com/office/officeart/2005/8/layout/radial6"/>
    <dgm:cxn modelId="{44DA2307-95FA-4437-A985-C1A0A93C6F9C}" type="presParOf" srcId="{2BBC6291-5A24-49EB-83E6-A074619FE90E}" destId="{37343BC8-6A16-4C59-9F38-2D35C2442137}" srcOrd="5" destOrd="0" presId="urn:microsoft.com/office/officeart/2005/8/layout/radial6"/>
    <dgm:cxn modelId="{B5DB1E58-448B-4A9E-99B5-FC235413ECC3}" type="presParOf" srcId="{2BBC6291-5A24-49EB-83E6-A074619FE90E}" destId="{15F9C84C-7548-4A54-80E4-4303DE33D64A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D2ACB-4809-4690-B109-F9244C5AA0CA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D88D88-CB84-4DC5-A8F4-A72D68F243E4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AI is better</a:t>
          </a:r>
        </a:p>
      </dgm:t>
    </dgm:pt>
    <dgm:pt modelId="{9DC5E050-08F2-42E6-A651-757E79CE3F0B}" type="parTrans" cxnId="{0B2C2B9B-BDF4-4096-B32F-AF152FD63E7B}">
      <dgm:prSet/>
      <dgm:spPr/>
      <dgm:t>
        <a:bodyPr/>
        <a:lstStyle/>
        <a:p>
          <a:endParaRPr lang="en-US"/>
        </a:p>
      </dgm:t>
    </dgm:pt>
    <dgm:pt modelId="{4A13FC91-358D-41E0-951C-5A05D47C45BB}" type="sibTrans" cxnId="{0B2C2B9B-BDF4-4096-B32F-AF152FD63E7B}">
      <dgm:prSet/>
      <dgm:spPr/>
      <dgm:t>
        <a:bodyPr/>
        <a:lstStyle/>
        <a:p>
          <a:endParaRPr lang="en-US"/>
        </a:p>
      </dgm:t>
    </dgm:pt>
    <dgm:pt modelId="{CFD15662-0F49-421B-81A6-79D184F7034B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faster</a:t>
          </a:r>
        </a:p>
      </dgm:t>
    </dgm:pt>
    <dgm:pt modelId="{68B6BF29-9C5D-482A-B97B-2ECA8562F2C8}" type="parTrans" cxnId="{0D6C8E19-5C3B-444F-9B00-7EB262F94A1F}">
      <dgm:prSet/>
      <dgm:spPr/>
      <dgm:t>
        <a:bodyPr/>
        <a:lstStyle/>
        <a:p>
          <a:endParaRPr lang="en-US"/>
        </a:p>
      </dgm:t>
    </dgm:pt>
    <dgm:pt modelId="{4B458C2F-4C84-4198-8908-4E61D3CB4EF8}" type="sibTrans" cxnId="{0D6C8E19-5C3B-444F-9B00-7EB262F94A1F}">
      <dgm:prSet/>
      <dgm:spPr/>
      <dgm:t>
        <a:bodyPr/>
        <a:lstStyle/>
        <a:p>
          <a:endParaRPr lang="en-US"/>
        </a:p>
      </dgm:t>
    </dgm:pt>
    <dgm:pt modelId="{530B2545-B5C4-4407-AD1A-24BF973E402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More accurate</a:t>
          </a:r>
        </a:p>
      </dgm:t>
    </dgm:pt>
    <dgm:pt modelId="{22139055-ABA3-43B4-84DA-7C5F01F3E33B}" type="parTrans" cxnId="{D1C6B474-E2B7-48AA-9EE1-C34FF5DC28DC}">
      <dgm:prSet/>
      <dgm:spPr/>
      <dgm:t>
        <a:bodyPr/>
        <a:lstStyle/>
        <a:p>
          <a:endParaRPr lang="en-US"/>
        </a:p>
      </dgm:t>
    </dgm:pt>
    <dgm:pt modelId="{AC347CEE-7255-4EEE-8612-E3E2B7CBC205}" type="sibTrans" cxnId="{D1C6B474-E2B7-48AA-9EE1-C34FF5DC28DC}">
      <dgm:prSet/>
      <dgm:spPr/>
      <dgm:t>
        <a:bodyPr/>
        <a:lstStyle/>
        <a:p>
          <a:endParaRPr lang="en-US"/>
        </a:p>
      </dgm:t>
    </dgm:pt>
    <dgm:pt modelId="{CC5ADDA7-5B7C-49DA-A258-CE8FEFD3DEC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More impartial</a:t>
          </a:r>
        </a:p>
      </dgm:t>
    </dgm:pt>
    <dgm:pt modelId="{86BBCC07-7F87-445D-82CA-BE1D5F4D3C5B}" type="parTrans" cxnId="{BECE54D8-B51A-4A28-A37F-9CB1DBDCD44C}">
      <dgm:prSet/>
      <dgm:spPr/>
      <dgm:t>
        <a:bodyPr/>
        <a:lstStyle/>
        <a:p>
          <a:endParaRPr lang="en-US"/>
        </a:p>
      </dgm:t>
    </dgm:pt>
    <dgm:pt modelId="{9A69C4B8-3EB7-401E-A2A6-F4F582AC8D76}" type="sibTrans" cxnId="{BECE54D8-B51A-4A28-A37F-9CB1DBDCD44C}">
      <dgm:prSet/>
      <dgm:spPr/>
      <dgm:t>
        <a:bodyPr/>
        <a:lstStyle/>
        <a:p>
          <a:endParaRPr lang="en-US"/>
        </a:p>
      </dgm:t>
    </dgm:pt>
    <dgm:pt modelId="{B3370E03-BC5C-43E1-BAFD-436DA2E0C3B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Cheaper</a:t>
          </a:r>
        </a:p>
      </dgm:t>
    </dgm:pt>
    <dgm:pt modelId="{9130EE84-53FB-443B-938B-9F5D506A55D1}" type="parTrans" cxnId="{68227F50-F1A4-4837-8CC4-68B77EAE2D76}">
      <dgm:prSet/>
      <dgm:spPr/>
      <dgm:t>
        <a:bodyPr/>
        <a:lstStyle/>
        <a:p>
          <a:endParaRPr lang="en-US"/>
        </a:p>
      </dgm:t>
    </dgm:pt>
    <dgm:pt modelId="{590CA0CB-A086-43A6-8E02-8D4FD9D490DD}" type="sibTrans" cxnId="{68227F50-F1A4-4837-8CC4-68B77EAE2D76}">
      <dgm:prSet/>
      <dgm:spPr/>
      <dgm:t>
        <a:bodyPr/>
        <a:lstStyle/>
        <a:p>
          <a:endParaRPr lang="en-US"/>
        </a:p>
      </dgm:t>
    </dgm:pt>
    <dgm:pt modelId="{6333FDE7-AACD-4BDA-A005-E3BB644CBFFB}" type="pres">
      <dgm:prSet presAssocID="{246D2ACB-4809-4690-B109-F9244C5AA0C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B7D3C4-8C3B-4484-8C1A-7CAD20D53D7E}" type="pres">
      <dgm:prSet presAssocID="{246D2ACB-4809-4690-B109-F9244C5AA0CA}" presName="matrix" presStyleCnt="0"/>
      <dgm:spPr/>
    </dgm:pt>
    <dgm:pt modelId="{BA0B45A3-7E54-455A-9446-F599B10BC3B8}" type="pres">
      <dgm:prSet presAssocID="{246D2ACB-4809-4690-B109-F9244C5AA0CA}" presName="tile1" presStyleLbl="node1" presStyleIdx="0" presStyleCnt="4" custLinFactNeighborY="-783"/>
      <dgm:spPr/>
    </dgm:pt>
    <dgm:pt modelId="{6393E090-1303-461B-A8BF-A7D30124078A}" type="pres">
      <dgm:prSet presAssocID="{246D2ACB-4809-4690-B109-F9244C5AA0C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433ECF6-CA72-4D9B-9824-3B9DC4C838CE}" type="pres">
      <dgm:prSet presAssocID="{246D2ACB-4809-4690-B109-F9244C5AA0CA}" presName="tile2" presStyleLbl="node1" presStyleIdx="1" presStyleCnt="4" custLinFactNeighborX="939" custLinFactNeighborY="1002"/>
      <dgm:spPr/>
    </dgm:pt>
    <dgm:pt modelId="{AE8F4AC4-5312-4834-8864-5324C598DDBA}" type="pres">
      <dgm:prSet presAssocID="{246D2ACB-4809-4690-B109-F9244C5AA0C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9B1EAF6-A465-4208-AB4C-2F3EB44B3EF5}" type="pres">
      <dgm:prSet presAssocID="{246D2ACB-4809-4690-B109-F9244C5AA0CA}" presName="tile3" presStyleLbl="node1" presStyleIdx="2" presStyleCnt="4" custLinFactNeighborX="-518" custLinFactNeighborY="-209"/>
      <dgm:spPr/>
    </dgm:pt>
    <dgm:pt modelId="{C2754C9D-565A-4177-84F5-92E33BCA1EAC}" type="pres">
      <dgm:prSet presAssocID="{246D2ACB-4809-4690-B109-F9244C5AA0C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31BF144-9F4A-4FC9-B8A8-7F63BB6B6AF7}" type="pres">
      <dgm:prSet presAssocID="{246D2ACB-4809-4690-B109-F9244C5AA0CA}" presName="tile4" presStyleLbl="node1" presStyleIdx="3" presStyleCnt="4"/>
      <dgm:spPr/>
    </dgm:pt>
    <dgm:pt modelId="{00419024-4ADB-49E5-8197-34CA0FBB1CFA}" type="pres">
      <dgm:prSet presAssocID="{246D2ACB-4809-4690-B109-F9244C5AA0C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AB049AD-88D2-4E0E-9555-F850286049DE}" type="pres">
      <dgm:prSet presAssocID="{246D2ACB-4809-4690-B109-F9244C5AA0C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B405DF05-3F50-4CE9-B81C-3E91F57B0D60}" type="presOf" srcId="{246D2ACB-4809-4690-B109-F9244C5AA0CA}" destId="{6333FDE7-AACD-4BDA-A005-E3BB644CBFFB}" srcOrd="0" destOrd="0" presId="urn:microsoft.com/office/officeart/2005/8/layout/matrix1"/>
    <dgm:cxn modelId="{0D6C8E19-5C3B-444F-9B00-7EB262F94A1F}" srcId="{3FD88D88-CB84-4DC5-A8F4-A72D68F243E4}" destId="{CFD15662-0F49-421B-81A6-79D184F7034B}" srcOrd="0" destOrd="0" parTransId="{68B6BF29-9C5D-482A-B97B-2ECA8562F2C8}" sibTransId="{4B458C2F-4C84-4198-8908-4E61D3CB4EF8}"/>
    <dgm:cxn modelId="{A4C64F25-6C8B-4455-8842-0E2BC1BEFBA9}" type="presOf" srcId="{B3370E03-BC5C-43E1-BAFD-436DA2E0C3B0}" destId="{431BF144-9F4A-4FC9-B8A8-7F63BB6B6AF7}" srcOrd="0" destOrd="0" presId="urn:microsoft.com/office/officeart/2005/8/layout/matrix1"/>
    <dgm:cxn modelId="{32CCAF32-6FB2-4AF4-B4DA-1C8863158067}" type="presOf" srcId="{CFD15662-0F49-421B-81A6-79D184F7034B}" destId="{6393E090-1303-461B-A8BF-A7D30124078A}" srcOrd="1" destOrd="0" presId="urn:microsoft.com/office/officeart/2005/8/layout/matrix1"/>
    <dgm:cxn modelId="{3E30033B-3160-48F9-B12E-A81268BA3B84}" type="presOf" srcId="{530B2545-B5C4-4407-AD1A-24BF973E4023}" destId="{A433ECF6-CA72-4D9B-9824-3B9DC4C838CE}" srcOrd="0" destOrd="0" presId="urn:microsoft.com/office/officeart/2005/8/layout/matrix1"/>
    <dgm:cxn modelId="{0C2D6A4A-C510-425F-ACCF-0D9F65510B29}" type="presOf" srcId="{CFD15662-0F49-421B-81A6-79D184F7034B}" destId="{BA0B45A3-7E54-455A-9446-F599B10BC3B8}" srcOrd="0" destOrd="0" presId="urn:microsoft.com/office/officeart/2005/8/layout/matrix1"/>
    <dgm:cxn modelId="{B417C34F-7805-4D09-A70B-393BC35FD2A5}" type="presOf" srcId="{3FD88D88-CB84-4DC5-A8F4-A72D68F243E4}" destId="{CAB049AD-88D2-4E0E-9555-F850286049DE}" srcOrd="0" destOrd="0" presId="urn:microsoft.com/office/officeart/2005/8/layout/matrix1"/>
    <dgm:cxn modelId="{68227F50-F1A4-4837-8CC4-68B77EAE2D76}" srcId="{3FD88D88-CB84-4DC5-A8F4-A72D68F243E4}" destId="{B3370E03-BC5C-43E1-BAFD-436DA2E0C3B0}" srcOrd="3" destOrd="0" parTransId="{9130EE84-53FB-443B-938B-9F5D506A55D1}" sibTransId="{590CA0CB-A086-43A6-8E02-8D4FD9D490DD}"/>
    <dgm:cxn modelId="{D1C6B474-E2B7-48AA-9EE1-C34FF5DC28DC}" srcId="{3FD88D88-CB84-4DC5-A8F4-A72D68F243E4}" destId="{530B2545-B5C4-4407-AD1A-24BF973E4023}" srcOrd="1" destOrd="0" parTransId="{22139055-ABA3-43B4-84DA-7C5F01F3E33B}" sibTransId="{AC347CEE-7255-4EEE-8612-E3E2B7CBC205}"/>
    <dgm:cxn modelId="{0B2C2B9B-BDF4-4096-B32F-AF152FD63E7B}" srcId="{246D2ACB-4809-4690-B109-F9244C5AA0CA}" destId="{3FD88D88-CB84-4DC5-A8F4-A72D68F243E4}" srcOrd="0" destOrd="0" parTransId="{9DC5E050-08F2-42E6-A651-757E79CE3F0B}" sibTransId="{4A13FC91-358D-41E0-951C-5A05D47C45BB}"/>
    <dgm:cxn modelId="{CE2C14A8-23B4-4691-B830-DCB495E92656}" type="presOf" srcId="{CC5ADDA7-5B7C-49DA-A258-CE8FEFD3DEC3}" destId="{C2754C9D-565A-4177-84F5-92E33BCA1EAC}" srcOrd="1" destOrd="0" presId="urn:microsoft.com/office/officeart/2005/8/layout/matrix1"/>
    <dgm:cxn modelId="{1A7BAEB3-9C12-4E96-A983-B6D86E380122}" type="presOf" srcId="{CC5ADDA7-5B7C-49DA-A258-CE8FEFD3DEC3}" destId="{B9B1EAF6-A465-4208-AB4C-2F3EB44B3EF5}" srcOrd="0" destOrd="0" presId="urn:microsoft.com/office/officeart/2005/8/layout/matrix1"/>
    <dgm:cxn modelId="{3E6665C3-8799-40E5-813D-40237FBC9298}" type="presOf" srcId="{530B2545-B5C4-4407-AD1A-24BF973E4023}" destId="{AE8F4AC4-5312-4834-8864-5324C598DDBA}" srcOrd="1" destOrd="0" presId="urn:microsoft.com/office/officeart/2005/8/layout/matrix1"/>
    <dgm:cxn modelId="{534737C7-87C9-40F4-9471-CA353C6E6661}" type="presOf" srcId="{B3370E03-BC5C-43E1-BAFD-436DA2E0C3B0}" destId="{00419024-4ADB-49E5-8197-34CA0FBB1CFA}" srcOrd="1" destOrd="0" presId="urn:microsoft.com/office/officeart/2005/8/layout/matrix1"/>
    <dgm:cxn modelId="{BECE54D8-B51A-4A28-A37F-9CB1DBDCD44C}" srcId="{3FD88D88-CB84-4DC5-A8F4-A72D68F243E4}" destId="{CC5ADDA7-5B7C-49DA-A258-CE8FEFD3DEC3}" srcOrd="2" destOrd="0" parTransId="{86BBCC07-7F87-445D-82CA-BE1D5F4D3C5B}" sibTransId="{9A69C4B8-3EB7-401E-A2A6-F4F582AC8D76}"/>
    <dgm:cxn modelId="{4D66CCF9-09A4-4E5B-9EF7-79A8BB3C84C0}" type="presParOf" srcId="{6333FDE7-AACD-4BDA-A005-E3BB644CBFFB}" destId="{3CB7D3C4-8C3B-4484-8C1A-7CAD20D53D7E}" srcOrd="0" destOrd="0" presId="urn:microsoft.com/office/officeart/2005/8/layout/matrix1"/>
    <dgm:cxn modelId="{CB00C846-D855-47C1-941A-60CE6D709753}" type="presParOf" srcId="{3CB7D3C4-8C3B-4484-8C1A-7CAD20D53D7E}" destId="{BA0B45A3-7E54-455A-9446-F599B10BC3B8}" srcOrd="0" destOrd="0" presId="urn:microsoft.com/office/officeart/2005/8/layout/matrix1"/>
    <dgm:cxn modelId="{6B114C75-814D-463F-AA3F-C8B240E0C58C}" type="presParOf" srcId="{3CB7D3C4-8C3B-4484-8C1A-7CAD20D53D7E}" destId="{6393E090-1303-461B-A8BF-A7D30124078A}" srcOrd="1" destOrd="0" presId="urn:microsoft.com/office/officeart/2005/8/layout/matrix1"/>
    <dgm:cxn modelId="{E6D67D40-0E53-4080-B017-F659D9AFFB0C}" type="presParOf" srcId="{3CB7D3C4-8C3B-4484-8C1A-7CAD20D53D7E}" destId="{A433ECF6-CA72-4D9B-9824-3B9DC4C838CE}" srcOrd="2" destOrd="0" presId="urn:microsoft.com/office/officeart/2005/8/layout/matrix1"/>
    <dgm:cxn modelId="{DB6332DB-F299-4406-8713-A84C81FC4971}" type="presParOf" srcId="{3CB7D3C4-8C3B-4484-8C1A-7CAD20D53D7E}" destId="{AE8F4AC4-5312-4834-8864-5324C598DDBA}" srcOrd="3" destOrd="0" presId="urn:microsoft.com/office/officeart/2005/8/layout/matrix1"/>
    <dgm:cxn modelId="{BC5C5463-8A5A-432F-8267-6C4142EEFB8D}" type="presParOf" srcId="{3CB7D3C4-8C3B-4484-8C1A-7CAD20D53D7E}" destId="{B9B1EAF6-A465-4208-AB4C-2F3EB44B3EF5}" srcOrd="4" destOrd="0" presId="urn:microsoft.com/office/officeart/2005/8/layout/matrix1"/>
    <dgm:cxn modelId="{2210A2B9-5BBD-4623-9F0F-4CB4909323FA}" type="presParOf" srcId="{3CB7D3C4-8C3B-4484-8C1A-7CAD20D53D7E}" destId="{C2754C9D-565A-4177-84F5-92E33BCA1EAC}" srcOrd="5" destOrd="0" presId="urn:microsoft.com/office/officeart/2005/8/layout/matrix1"/>
    <dgm:cxn modelId="{142BD9BB-021E-471C-AD22-5AA78F4B13C8}" type="presParOf" srcId="{3CB7D3C4-8C3B-4484-8C1A-7CAD20D53D7E}" destId="{431BF144-9F4A-4FC9-B8A8-7F63BB6B6AF7}" srcOrd="6" destOrd="0" presId="urn:microsoft.com/office/officeart/2005/8/layout/matrix1"/>
    <dgm:cxn modelId="{8868BDFD-B8CF-46D7-BBC9-D75E0C32BD26}" type="presParOf" srcId="{3CB7D3C4-8C3B-4484-8C1A-7CAD20D53D7E}" destId="{00419024-4ADB-49E5-8197-34CA0FBB1CFA}" srcOrd="7" destOrd="0" presId="urn:microsoft.com/office/officeart/2005/8/layout/matrix1"/>
    <dgm:cxn modelId="{BE59C224-FCF8-4391-8E88-A4AC3C30F41C}" type="presParOf" srcId="{6333FDE7-AACD-4BDA-A005-E3BB644CBFFB}" destId="{CAB049AD-88D2-4E0E-9555-F850286049D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A5902B-2759-4795-A84D-A32094553565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8E997F-4D31-440C-960A-0D80919D81F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Easy jobs</a:t>
          </a:r>
        </a:p>
      </dgm:t>
    </dgm:pt>
    <dgm:pt modelId="{C5C45EB3-4862-47E3-9ED2-DE14337F1299}" type="parTrans" cxnId="{E1D7D9D8-C883-45D7-95FF-0FCE554C5D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3775B1-E01E-40BE-9980-2D81EA1D899F}" type="sibTrans" cxnId="{E1D7D9D8-C883-45D7-95FF-0FCE554C5D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F14B1FE-C88B-4968-9884-3A94C4A39CC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AI</a:t>
          </a:r>
        </a:p>
      </dgm:t>
    </dgm:pt>
    <dgm:pt modelId="{6258F8C7-74F4-4235-9F7A-FCE18C7E23D0}" type="parTrans" cxnId="{BB5EA031-162C-48F9-8CED-ED5939A6386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47D8DA1-A12F-4E27-9F98-FF1389E1DE39}" type="sibTrans" cxnId="{BB5EA031-162C-48F9-8CED-ED5939A6386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642162-D249-4E9B-9187-BE238833BD1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Some senior-level jobs</a:t>
          </a:r>
        </a:p>
      </dgm:t>
    </dgm:pt>
    <dgm:pt modelId="{E2FD1491-EC8F-4C37-A93B-2BE775C868EA}" type="parTrans" cxnId="{23E88ABD-2462-4318-B0CF-333B1A8F230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5F38E31-4DAF-446C-95F9-DA24B1B1DF78}" type="sibTrans" cxnId="{23E88ABD-2462-4318-B0CF-333B1A8F230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6A834B7-8CBD-4EBE-8C5B-B0C82C395D3C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Routine jobs</a:t>
          </a:r>
        </a:p>
      </dgm:t>
    </dgm:pt>
    <dgm:pt modelId="{69D8BB15-29AB-465A-A0D6-5A4ED4391B0A}" type="sibTrans" cxnId="{7AC8124D-1763-4D61-A932-050E63148C8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98050E8-BB01-4593-B981-D75B95063412}" type="parTrans" cxnId="{7AC8124D-1763-4D61-A932-050E63148C8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42F40E1-5B1B-4C74-93E2-B0FF37E6ACC2}" type="pres">
      <dgm:prSet presAssocID="{F4A5902B-2759-4795-A84D-A32094553565}" presName="Name0" presStyleCnt="0">
        <dgm:presLayoutVars>
          <dgm:chMax val="4"/>
          <dgm:resizeHandles val="exact"/>
        </dgm:presLayoutVars>
      </dgm:prSet>
      <dgm:spPr/>
    </dgm:pt>
    <dgm:pt modelId="{709F988C-F364-4903-ABE4-6E4351660A6B}" type="pres">
      <dgm:prSet presAssocID="{F4A5902B-2759-4795-A84D-A32094553565}" presName="ellipse" presStyleLbl="trBgShp" presStyleIdx="0" presStyleCnt="1"/>
      <dgm:spPr/>
    </dgm:pt>
    <dgm:pt modelId="{2652080F-3186-4FB1-A4A3-60F223ADC31B}" type="pres">
      <dgm:prSet presAssocID="{F4A5902B-2759-4795-A84D-A32094553565}" presName="arrow1" presStyleLbl="fgShp" presStyleIdx="0" presStyleCnt="1"/>
      <dgm:spPr/>
    </dgm:pt>
    <dgm:pt modelId="{AE94E34F-597D-4B93-BF22-EC9D82B93F60}" type="pres">
      <dgm:prSet presAssocID="{F4A5902B-2759-4795-A84D-A32094553565}" presName="rectangle" presStyleLbl="revTx" presStyleIdx="0" presStyleCnt="1">
        <dgm:presLayoutVars>
          <dgm:bulletEnabled val="1"/>
        </dgm:presLayoutVars>
      </dgm:prSet>
      <dgm:spPr/>
    </dgm:pt>
    <dgm:pt modelId="{80BAA936-63FF-4398-9E03-EF4C4F25D532}" type="pres">
      <dgm:prSet presAssocID="{C6A834B7-8CBD-4EBE-8C5B-B0C82C395D3C}" presName="item1" presStyleLbl="node1" presStyleIdx="0" presStyleCnt="3">
        <dgm:presLayoutVars>
          <dgm:bulletEnabled val="1"/>
        </dgm:presLayoutVars>
      </dgm:prSet>
      <dgm:spPr/>
    </dgm:pt>
    <dgm:pt modelId="{34DE9313-DB8F-4A63-83FD-4396526402AE}" type="pres">
      <dgm:prSet presAssocID="{BD642162-D249-4E9B-9187-BE238833BD17}" presName="item2" presStyleLbl="node1" presStyleIdx="1" presStyleCnt="3">
        <dgm:presLayoutVars>
          <dgm:bulletEnabled val="1"/>
        </dgm:presLayoutVars>
      </dgm:prSet>
      <dgm:spPr/>
    </dgm:pt>
    <dgm:pt modelId="{BA1F33A0-9430-40B3-9680-8A34D24CB098}" type="pres">
      <dgm:prSet presAssocID="{6F14B1FE-C88B-4968-9884-3A94C4A39CCE}" presName="item3" presStyleLbl="node1" presStyleIdx="2" presStyleCnt="3">
        <dgm:presLayoutVars>
          <dgm:bulletEnabled val="1"/>
        </dgm:presLayoutVars>
      </dgm:prSet>
      <dgm:spPr/>
    </dgm:pt>
    <dgm:pt modelId="{2914E0C4-6A65-4D66-AC63-4C9F0317D1A2}" type="pres">
      <dgm:prSet presAssocID="{F4A5902B-2759-4795-A84D-A32094553565}" presName="funnel" presStyleLbl="trAlignAcc1" presStyleIdx="0" presStyleCnt="1" custLinFactNeighborX="-1290" custLinFactNeighborY="-893"/>
      <dgm:spPr/>
    </dgm:pt>
  </dgm:ptLst>
  <dgm:cxnLst>
    <dgm:cxn modelId="{06AB4F22-428F-48F1-AFB9-B975E330B689}" type="presOf" srcId="{C6A834B7-8CBD-4EBE-8C5B-B0C82C395D3C}" destId="{34DE9313-DB8F-4A63-83FD-4396526402AE}" srcOrd="0" destOrd="0" presId="urn:microsoft.com/office/officeart/2005/8/layout/funnel1"/>
    <dgm:cxn modelId="{BB5EA031-162C-48F9-8CED-ED5939A6386F}" srcId="{F4A5902B-2759-4795-A84D-A32094553565}" destId="{6F14B1FE-C88B-4968-9884-3A94C4A39CCE}" srcOrd="3" destOrd="0" parTransId="{6258F8C7-74F4-4235-9F7A-FCE18C7E23D0}" sibTransId="{447D8DA1-A12F-4E27-9F98-FF1389E1DE39}"/>
    <dgm:cxn modelId="{BE5F7E42-5CF5-4A3C-AC32-9CD3B532A505}" type="presOf" srcId="{6F14B1FE-C88B-4968-9884-3A94C4A39CCE}" destId="{AE94E34F-597D-4B93-BF22-EC9D82B93F60}" srcOrd="0" destOrd="0" presId="urn:microsoft.com/office/officeart/2005/8/layout/funnel1"/>
    <dgm:cxn modelId="{7AC8124D-1763-4D61-A932-050E63148C8C}" srcId="{F4A5902B-2759-4795-A84D-A32094553565}" destId="{C6A834B7-8CBD-4EBE-8C5B-B0C82C395D3C}" srcOrd="1" destOrd="0" parTransId="{698050E8-BB01-4593-B981-D75B95063412}" sibTransId="{69D8BB15-29AB-465A-A0D6-5A4ED4391B0A}"/>
    <dgm:cxn modelId="{D0343897-79BA-443E-8BB0-C53583565A2D}" type="presOf" srcId="{BD642162-D249-4E9B-9187-BE238833BD17}" destId="{80BAA936-63FF-4398-9E03-EF4C4F25D532}" srcOrd="0" destOrd="0" presId="urn:microsoft.com/office/officeart/2005/8/layout/funnel1"/>
    <dgm:cxn modelId="{4DA145B7-67B7-4585-90C4-C48BCCCA7E27}" type="presOf" srcId="{168E997F-4D31-440C-960A-0D80919D81F7}" destId="{BA1F33A0-9430-40B3-9680-8A34D24CB098}" srcOrd="0" destOrd="0" presId="urn:microsoft.com/office/officeart/2005/8/layout/funnel1"/>
    <dgm:cxn modelId="{23E88ABD-2462-4318-B0CF-333B1A8F230C}" srcId="{F4A5902B-2759-4795-A84D-A32094553565}" destId="{BD642162-D249-4E9B-9187-BE238833BD17}" srcOrd="2" destOrd="0" parTransId="{E2FD1491-EC8F-4C37-A93B-2BE775C868EA}" sibTransId="{E5F38E31-4DAF-446C-95F9-DA24B1B1DF78}"/>
    <dgm:cxn modelId="{D570FBD5-A938-4527-B6C8-2609DF3FA816}" type="presOf" srcId="{F4A5902B-2759-4795-A84D-A32094553565}" destId="{142F40E1-5B1B-4C74-93E2-B0FF37E6ACC2}" srcOrd="0" destOrd="0" presId="urn:microsoft.com/office/officeart/2005/8/layout/funnel1"/>
    <dgm:cxn modelId="{E1D7D9D8-C883-45D7-95FF-0FCE554C5D0B}" srcId="{F4A5902B-2759-4795-A84D-A32094553565}" destId="{168E997F-4D31-440C-960A-0D80919D81F7}" srcOrd="0" destOrd="0" parTransId="{C5C45EB3-4862-47E3-9ED2-DE14337F1299}" sibTransId="{463775B1-E01E-40BE-9980-2D81EA1D899F}"/>
    <dgm:cxn modelId="{EAD83F4B-165B-4D04-A1B0-6F8A6474C0BD}" type="presParOf" srcId="{142F40E1-5B1B-4C74-93E2-B0FF37E6ACC2}" destId="{709F988C-F364-4903-ABE4-6E4351660A6B}" srcOrd="0" destOrd="0" presId="urn:microsoft.com/office/officeart/2005/8/layout/funnel1"/>
    <dgm:cxn modelId="{4E86873B-F135-45F1-A339-EC42622ABAB6}" type="presParOf" srcId="{142F40E1-5B1B-4C74-93E2-B0FF37E6ACC2}" destId="{2652080F-3186-4FB1-A4A3-60F223ADC31B}" srcOrd="1" destOrd="0" presId="urn:microsoft.com/office/officeart/2005/8/layout/funnel1"/>
    <dgm:cxn modelId="{91CA1F3E-8DEF-40DD-8B44-FEC0C7DAB670}" type="presParOf" srcId="{142F40E1-5B1B-4C74-93E2-B0FF37E6ACC2}" destId="{AE94E34F-597D-4B93-BF22-EC9D82B93F60}" srcOrd="2" destOrd="0" presId="urn:microsoft.com/office/officeart/2005/8/layout/funnel1"/>
    <dgm:cxn modelId="{35B4FB23-ECF4-410B-8217-B09893A3938F}" type="presParOf" srcId="{142F40E1-5B1B-4C74-93E2-B0FF37E6ACC2}" destId="{80BAA936-63FF-4398-9E03-EF4C4F25D532}" srcOrd="3" destOrd="0" presId="urn:microsoft.com/office/officeart/2005/8/layout/funnel1"/>
    <dgm:cxn modelId="{5E22DAEE-70C9-426A-8836-3E3C593B6E07}" type="presParOf" srcId="{142F40E1-5B1B-4C74-93E2-B0FF37E6ACC2}" destId="{34DE9313-DB8F-4A63-83FD-4396526402AE}" srcOrd="4" destOrd="0" presId="urn:microsoft.com/office/officeart/2005/8/layout/funnel1"/>
    <dgm:cxn modelId="{2675915D-C6C6-4239-ACD2-9A92539CB101}" type="presParOf" srcId="{142F40E1-5B1B-4C74-93E2-B0FF37E6ACC2}" destId="{BA1F33A0-9430-40B3-9680-8A34D24CB098}" srcOrd="5" destOrd="0" presId="urn:microsoft.com/office/officeart/2005/8/layout/funnel1"/>
    <dgm:cxn modelId="{EBD2C7EF-B5AC-4D18-B635-28FB521EA8BB}" type="presParOf" srcId="{142F40E1-5B1B-4C74-93E2-B0FF37E6ACC2}" destId="{2914E0C4-6A65-4D66-AC63-4C9F0317D1A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76C25-6BD5-4E0B-88F4-933064E4D75A}">
      <dsp:nvSpPr>
        <dsp:cNvPr id="0" name=""/>
        <dsp:cNvSpPr/>
      </dsp:nvSpPr>
      <dsp:spPr>
        <a:xfrm>
          <a:off x="0" y="101992"/>
          <a:ext cx="4876800" cy="690095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600" kern="1200" dirty="0"/>
            <a:t>Question 1</a:t>
          </a:r>
        </a:p>
      </dsp:txBody>
      <dsp:txXfrm>
        <a:off x="20212" y="122204"/>
        <a:ext cx="3848417" cy="649671"/>
      </dsp:txXfrm>
    </dsp:sp>
    <dsp:sp modelId="{2666E781-9997-4C75-8586-6C30C228F0DB}">
      <dsp:nvSpPr>
        <dsp:cNvPr id="0" name=""/>
        <dsp:cNvSpPr/>
      </dsp:nvSpPr>
      <dsp:spPr>
        <a:xfrm>
          <a:off x="408432" y="1207158"/>
          <a:ext cx="4876800" cy="59304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600" kern="1200" dirty="0"/>
            <a:t>Question 2</a:t>
          </a:r>
        </a:p>
      </dsp:txBody>
      <dsp:txXfrm>
        <a:off x="425802" y="1224528"/>
        <a:ext cx="3852475" cy="558303"/>
      </dsp:txXfrm>
    </dsp:sp>
    <dsp:sp modelId="{BCEA7F06-EC9F-4FA4-A525-D6745B3DB2A4}">
      <dsp:nvSpPr>
        <dsp:cNvPr id="0" name=""/>
        <dsp:cNvSpPr/>
      </dsp:nvSpPr>
      <dsp:spPr>
        <a:xfrm>
          <a:off x="810768" y="2240319"/>
          <a:ext cx="4876800" cy="640000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600" kern="1200" dirty="0"/>
            <a:t>Question 3</a:t>
          </a:r>
        </a:p>
      </dsp:txBody>
      <dsp:txXfrm>
        <a:off x="829513" y="2259064"/>
        <a:ext cx="3855821" cy="602510"/>
      </dsp:txXfrm>
    </dsp:sp>
    <dsp:sp modelId="{0B399357-34AE-44D3-9A28-F0EE94B8303F}">
      <dsp:nvSpPr>
        <dsp:cNvPr id="0" name=""/>
        <dsp:cNvSpPr/>
      </dsp:nvSpPr>
      <dsp:spPr>
        <a:xfrm>
          <a:off x="1219200" y="3169919"/>
          <a:ext cx="4876800" cy="894080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600" kern="1200" dirty="0"/>
            <a:t>Conclusion</a:t>
          </a:r>
        </a:p>
      </dsp:txBody>
      <dsp:txXfrm>
        <a:off x="1245387" y="3196106"/>
        <a:ext cx="3834841" cy="841706"/>
      </dsp:txXfrm>
    </dsp:sp>
    <dsp:sp modelId="{68DFDC05-736B-4EAC-8CCB-D93ABAB4C075}">
      <dsp:nvSpPr>
        <dsp:cNvPr id="0" name=""/>
        <dsp:cNvSpPr/>
      </dsp:nvSpPr>
      <dsp:spPr>
        <a:xfrm>
          <a:off x="4295647" y="68478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4426406" y="684783"/>
        <a:ext cx="319634" cy="437317"/>
      </dsp:txXfrm>
    </dsp:sp>
    <dsp:sp modelId="{78BF4B0C-1CD7-4000-B6ED-44318C5442C0}">
      <dsp:nvSpPr>
        <dsp:cNvPr id="0" name=""/>
        <dsp:cNvSpPr/>
      </dsp:nvSpPr>
      <dsp:spPr>
        <a:xfrm>
          <a:off x="4704080" y="174142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4834839" y="1741423"/>
        <a:ext cx="319634" cy="437317"/>
      </dsp:txXfrm>
    </dsp:sp>
    <dsp:sp modelId="{47197E90-614A-4BF7-B51A-2832BCA18A1F}">
      <dsp:nvSpPr>
        <dsp:cNvPr id="0" name=""/>
        <dsp:cNvSpPr/>
      </dsp:nvSpPr>
      <dsp:spPr>
        <a:xfrm>
          <a:off x="5106415" y="2798064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5237174" y="2798064"/>
        <a:ext cx="319634" cy="4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9C84C-7548-4A54-80E4-4303DE33D64A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54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162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91A3D-2482-40C0-908A-59C6BB25A593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1620000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162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567C1-9AB0-4262-8929-C8E622516335}">
      <dsp:nvSpPr>
        <dsp:cNvPr id="0" name=""/>
        <dsp:cNvSpPr/>
      </dsp:nvSpPr>
      <dsp:spPr>
        <a:xfrm rot="16200000">
          <a:off x="2328416" y="1312416"/>
          <a:ext cx="1439167" cy="14391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162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pattFill prst="pct5">
                <a:fgClr>
                  <a:schemeClr val="accent1">
                    <a:hueOff val="0"/>
                    <a:satOff val="0"/>
                    <a:lumOff val="0"/>
                  </a:schemeClr>
                </a:fgClr>
                <a:bgClr>
                  <a:schemeClr val="bg1"/>
                </a:bgClr>
              </a:pattFill>
            </a:rPr>
            <a:t>Finance</a:t>
          </a:r>
        </a:p>
      </dsp:txBody>
      <dsp:txXfrm>
        <a:off x="2539177" y="1523177"/>
        <a:ext cx="1017645" cy="1017645"/>
      </dsp:txXfrm>
    </dsp:sp>
    <dsp:sp modelId="{851C622F-16F0-4A51-B3A8-01D6CF0F0326}">
      <dsp:nvSpPr>
        <dsp:cNvPr id="0" name=""/>
        <dsp:cNvSpPr/>
      </dsp:nvSpPr>
      <dsp:spPr>
        <a:xfrm rot="16200000">
          <a:off x="2544291" y="1843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162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pattFill prst="pct5">
                <a:fgClr>
                  <a:schemeClr val="accent1">
                    <a:hueOff val="0"/>
                    <a:satOff val="0"/>
                    <a:lumOff val="0"/>
                  </a:schemeClr>
                </a:fgClr>
                <a:bgClr>
                  <a:schemeClr val="bg1"/>
                </a:bgClr>
              </a:pattFill>
            </a:rPr>
            <a:t>Multiple dimensions</a:t>
          </a:r>
        </a:p>
      </dsp:txBody>
      <dsp:txXfrm>
        <a:off x="2691824" y="149376"/>
        <a:ext cx="712351" cy="712351"/>
      </dsp:txXfrm>
    </dsp:sp>
    <dsp:sp modelId="{E614DACC-674C-4B3F-B540-F63CC7A4D05B}">
      <dsp:nvSpPr>
        <dsp:cNvPr id="0" name=""/>
        <dsp:cNvSpPr/>
      </dsp:nvSpPr>
      <dsp:spPr>
        <a:xfrm rot="16200000">
          <a:off x="2544291" y="3054738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162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pattFill prst="pct5">
                <a:fgClr>
                  <a:schemeClr val="accent1">
                    <a:hueOff val="0"/>
                    <a:satOff val="0"/>
                    <a:lumOff val="0"/>
                  </a:schemeClr>
                </a:fgClr>
                <a:bgClr>
                  <a:schemeClr val="bg1"/>
                </a:bgClr>
              </a:pattFill>
            </a:rPr>
            <a:t>Organizations</a:t>
          </a:r>
        </a:p>
      </dsp:txBody>
      <dsp:txXfrm>
        <a:off x="2691824" y="3202271"/>
        <a:ext cx="712351" cy="712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B45A3-7E54-455A-9446-F599B10BC3B8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faster</a:t>
          </a:r>
        </a:p>
      </dsp:txBody>
      <dsp:txXfrm rot="5400000">
        <a:off x="0" y="0"/>
        <a:ext cx="3048000" cy="1524000"/>
      </dsp:txXfrm>
    </dsp:sp>
    <dsp:sp modelId="{A433ECF6-CA72-4D9B-9824-3B9DC4C838CE}">
      <dsp:nvSpPr>
        <dsp:cNvPr id="0" name=""/>
        <dsp:cNvSpPr/>
      </dsp:nvSpPr>
      <dsp:spPr>
        <a:xfrm>
          <a:off x="3048000" y="20360"/>
          <a:ext cx="3048000" cy="2032000"/>
        </a:xfrm>
        <a:prstGeom prst="round1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More accurate</a:t>
          </a:r>
        </a:p>
      </dsp:txBody>
      <dsp:txXfrm>
        <a:off x="3048000" y="20360"/>
        <a:ext cx="3048000" cy="1524000"/>
      </dsp:txXfrm>
    </dsp:sp>
    <dsp:sp modelId="{B9B1EAF6-A465-4208-AB4C-2F3EB44B3EF5}">
      <dsp:nvSpPr>
        <dsp:cNvPr id="0" name=""/>
        <dsp:cNvSpPr/>
      </dsp:nvSpPr>
      <dsp:spPr>
        <a:xfrm rot="10800000">
          <a:off x="0" y="2027753"/>
          <a:ext cx="3048000" cy="2032000"/>
        </a:xfrm>
        <a:prstGeom prst="round1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More impartial</a:t>
          </a:r>
        </a:p>
      </dsp:txBody>
      <dsp:txXfrm rot="10800000">
        <a:off x="0" y="2535753"/>
        <a:ext cx="3048000" cy="1524000"/>
      </dsp:txXfrm>
    </dsp:sp>
    <dsp:sp modelId="{431BF144-9F4A-4FC9-B8A8-7F63BB6B6AF7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Cheaper</a:t>
          </a:r>
        </a:p>
      </dsp:txBody>
      <dsp:txXfrm rot="-5400000">
        <a:off x="3048000" y="2539999"/>
        <a:ext cx="3048000" cy="1524000"/>
      </dsp:txXfrm>
    </dsp:sp>
    <dsp:sp modelId="{CAB049AD-88D2-4E0E-9555-F850286049DE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AI is better</a:t>
          </a:r>
        </a:p>
      </dsp:txBody>
      <dsp:txXfrm>
        <a:off x="2183197" y="1573596"/>
        <a:ext cx="1729606" cy="916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F988C-F364-4903-ABE4-6E4351660A6B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2080F-3186-4FB1-A4A3-60F223ADC31B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4E34F-597D-4B93-BF22-EC9D82B93F60}">
      <dsp:nvSpPr>
        <dsp:cNvPr id="0" name=""/>
        <dsp:cNvSpPr/>
      </dsp:nvSpPr>
      <dsp:spPr>
        <a:xfrm>
          <a:off x="1524000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</a:rPr>
            <a:t>AI</a:t>
          </a:r>
        </a:p>
      </dsp:txBody>
      <dsp:txXfrm>
        <a:off x="1524000" y="3276600"/>
        <a:ext cx="3048000" cy="762000"/>
      </dsp:txXfrm>
    </dsp:sp>
    <dsp:sp modelId="{80BAA936-63FF-4398-9E03-EF4C4F25D532}">
      <dsp:nvSpPr>
        <dsp:cNvPr id="0" name=""/>
        <dsp:cNvSpPr/>
      </dsp:nvSpPr>
      <dsp:spPr>
        <a:xfrm>
          <a:off x="2595880" y="1390904"/>
          <a:ext cx="1143000" cy="1143000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Some senior-level jobs</a:t>
          </a:r>
        </a:p>
      </dsp:txBody>
      <dsp:txXfrm>
        <a:off x="2763268" y="1558292"/>
        <a:ext cx="808224" cy="808224"/>
      </dsp:txXfrm>
    </dsp:sp>
    <dsp:sp modelId="{34DE9313-DB8F-4A63-83FD-4396526402AE}">
      <dsp:nvSpPr>
        <dsp:cNvPr id="0" name=""/>
        <dsp:cNvSpPr/>
      </dsp:nvSpPr>
      <dsp:spPr>
        <a:xfrm>
          <a:off x="1778000" y="533399"/>
          <a:ext cx="1143000" cy="1143000"/>
        </a:xfrm>
        <a:prstGeom prst="ellipse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Routine jobs</a:t>
          </a:r>
        </a:p>
      </dsp:txBody>
      <dsp:txXfrm>
        <a:off x="1945388" y="700787"/>
        <a:ext cx="808224" cy="808224"/>
      </dsp:txXfrm>
    </dsp:sp>
    <dsp:sp modelId="{BA1F33A0-9430-40B3-9680-8A34D24CB098}">
      <dsp:nvSpPr>
        <dsp:cNvPr id="0" name=""/>
        <dsp:cNvSpPr/>
      </dsp:nvSpPr>
      <dsp:spPr>
        <a:xfrm>
          <a:off x="2946400" y="257047"/>
          <a:ext cx="1143000" cy="1143000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Easy jobs</a:t>
          </a:r>
        </a:p>
      </dsp:txBody>
      <dsp:txXfrm>
        <a:off x="3113788" y="424435"/>
        <a:ext cx="808224" cy="808224"/>
      </dsp:txXfrm>
    </dsp:sp>
    <dsp:sp modelId="{2914E0C4-6A65-4D66-AC63-4C9F0317D1A2}">
      <dsp:nvSpPr>
        <dsp:cNvPr id="0" name=""/>
        <dsp:cNvSpPr/>
      </dsp:nvSpPr>
      <dsp:spPr>
        <a:xfrm>
          <a:off x="1224127" y="0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057A6-8756-42A1-948E-422AF6B1752B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249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57113-3AF7-4F60-BCC0-62C49CD87D06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6576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CB431-10F6-4DFE-8BDE-861A785F62B5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4999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7C39E0-920A-463F-865C-0250C6D1F3B4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6BE1F-7A30-4150-95B2-C03699698B0B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147F3F-59E6-49B6-842B-6BC2D30867EB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5489883-98F3-467F-8AD3-8834443DC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F5D41E-A49A-4F69-8F6D-CE8945E0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16327A-541C-4F90-861D-B52E0AD4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A8BC-2583-4BD8-B20F-BB6C31324E06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4561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34453-86AD-4533-8578-8B312DE56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027C0-B7AE-4C41-B730-FDBE4C8B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0208F-99E7-4003-AECC-9D0F8601C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7612B-8453-4556-8D68-BA04EDC3CC42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3214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5774BF-B9CF-41FE-A028-53E3BB0D9490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8D1B5-83A9-4C5C-94AC-8D83728B1B96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709A7F-50D1-4BB5-B051-8C2F258BD778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35DD0AE-80D2-44F2-812A-45295FA4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D9FA303-D389-404C-8A1B-D724DB249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B10B53-F342-41E2-AE2A-4600919E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EBD92-D643-465D-8F0F-837654032885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5748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76002D-140A-410D-A167-FFBE7107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DE65D9-63D4-4D0A-9E9F-4F1A8C74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AEBC87-0862-483C-859C-B9231200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3E4A7-8A82-431C-A22C-59040ABF1EA3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5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3DB3C34-1DAE-4B62-A984-56ACC707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06BC052-EFD4-478E-80CA-C53137D4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9DB940-FB63-4933-8D5A-6C76CE30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680BB-E1C2-4509-991C-82EA77677919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9199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EE13B2-8D15-4C3D-A47E-ECEAD9CE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3C661B-646B-43F0-B863-5115C842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C15C39-ACC2-47AD-92F0-F6AFA939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45245-979C-4985-BFD2-6F6F61AE0342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3887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77EAE7-0F95-4F38-9FB7-461AEFC05D63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E119B4-BD6B-4A8F-A3CE-20562A20B1BB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CE7A6D27-B934-4552-B14C-7F4E2D0F5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4E018EB-6ECF-4162-91E3-7C6F88A4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56C1D186-2A6B-42D4-8057-DF02ACBD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D11E4-C305-457C-B1ED-09669D791C9B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9747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B4A0FD-3412-487E-9E40-2A7BB82D3FAA}"/>
              </a:ext>
            </a:extLst>
          </p:cNvPr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8D7E1-D479-4832-BE40-D06D3000E3F1}"/>
              </a:ext>
            </a:extLst>
          </p:cNvPr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F2398C74-29D9-49FA-8AB2-0F9D3ACE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146D1EE-21CD-417F-9247-5163A0CD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678C7C0-8387-4A29-9E7C-A70F75A2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229AC31-472C-497F-9628-041BC9591D47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915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7B8969-9EA6-4E99-9D2D-24DC4F6DDDE7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463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BDAE6F-2B25-4112-A55F-AF32EE4306CF}"/>
              </a:ext>
            </a:extLst>
          </p:cNvPr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3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CA7D65-0971-46FF-A3A6-7A5BB481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69E8AB2-CC8B-48CD-AE44-CAC2D576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80A95FA-B104-448E-ACE5-2B79DA02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75CB450-629E-4AA6-9F65-0435D2BA19C1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943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91440" rIns="45720" bIns="9144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854C2-6C4F-4343-B30B-CC6D9E4B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7E4D4-4690-4D8F-A5D3-DAB966253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5FD7-13B6-43C3-8956-7D9C332A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3A8CA-AD1B-485E-94AE-0185D0F6BD03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1118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7AC6FE-3D87-4579-A2A3-296291B3597D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6EA74C-8F3C-4216-B640-B0CC58AF4851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91440" rIns="45720" bIns="9144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571095F-CCEE-437E-8394-5F495F7B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1449E26-1F23-477A-AA41-D65F5568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1566D7-431E-4FA2-9389-DF6FBFA6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69472-E66D-48B3-B702-FE559A530B1F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0785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BB4A8D-1AF2-4AAF-AEDD-CABBE26A71EC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9EDC0D-98ED-45F2-A6D3-E59B41A36061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C5D3DD-1918-499F-A98E-45CB12351C7C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E632B8F-DAAA-49DD-9A20-D0F7329D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1639F1F-56A9-4D0C-9D38-205DD5096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8F6074-7269-4DEB-B4DA-D01A20F5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114CC-DB8C-4CD3-88FF-E19FCD08ED10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28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2D470-CC60-4DE0-81A4-3720BD4B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70F00-0CC8-4BFF-B84C-AEADDA49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AC840-4B43-4D9E-BD31-521C2DAE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E25DA-FE2F-443D-A962-2B2100E26795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5412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75837C-7942-465A-B323-3B58679A947B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FD50C-F662-4A74-A3AB-E2815C93ED57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DDE95D-5A7B-4414-B1F6-11BC04D48766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4CE6084-72D5-4809-873A-236DB2C9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CF2D17-F57D-4366-9C8B-51EECA32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043274-2046-485E-8EB6-1FFDEF8D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BE079-C37E-4CE8-A600-3D8872C0C12F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764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7103B7-2108-4198-B355-1F4A32F7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8BA171-21FD-4E7B-BBEF-875DBE49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01DC844-7E6C-4C33-A9E6-C77A8EC7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A76DC-51AD-42E1-8154-4BE528EFBCBF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78376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D1A63C-6F40-4A1D-8CF0-17E07638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D68B3D-E42A-4D9A-A387-926DC331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67D2201-6E2E-45A9-8530-992C50A6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3C1C-239A-4400-952B-596C39BD0516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8120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841917B-DB96-4765-85AE-FFB1C688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7745223-9FE2-4502-A5DA-BBA81B8A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9408061-2D4F-423A-BA9D-50623681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B4340-6BA1-4DC0-8F62-9A5C0B4FBDD5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0723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65CA01-C018-4979-A522-834FFF3856F1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13E159-76FC-4B26-A7A3-59A7A7FD5608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602B8386-A351-4DDC-9191-B2EFC35F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DE2CB1F6-0909-42F7-B64D-7BB3F6BEE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DAF210C-285D-455C-ABB2-52493F59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750BF-02E3-4FA3-946A-0E15B3CA019D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356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2E5E0-422E-4ADB-A025-E66EA73C8C1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91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FE74EA-DEA5-4E9A-850F-A5EC111EC820}"/>
              </a:ext>
            </a:extLst>
          </p:cNvPr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97B51-E704-451F-B2E8-5527E089F750}"/>
              </a:ext>
            </a:extLst>
          </p:cNvPr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BB6417B-54E4-4787-BC77-9524C5D8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30B6E24-9B8B-43A3-95C1-115DCF9D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B956045-9976-4137-8B30-7254EE08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B1BC9DD-B79F-4BB2-B044-8FC8DADC3625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65139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3E15C5-8E4E-4183-8F57-24849AA2E38B}"/>
              </a:ext>
            </a:extLst>
          </p:cNvPr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3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5EC1267-86B2-4B98-8F2A-35E692EC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AD39F27-76C9-41B7-B75B-9CCE7919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BAB3EE4-97FB-486E-84D0-C5844EFF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49671B4-AFFB-4618-A855-2156F4FD5E38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9544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91440" rIns="45720" bIns="9144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A9C67-6A69-451B-B7DB-EF22DE2D3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9939E-8422-4C86-A5E9-009E8F5E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57AE8-3772-4D6C-8320-8246D518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BF802A-B911-4162-868F-A2A144624D2F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0030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159DB0-533C-4709-AE15-5D3C29C20CF5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26D65-996E-4078-AEDA-139F1F19131E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91440" rIns="45720" bIns="9144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851A2A1-0CA3-4EAC-AB78-C8A071A3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C9FEA3-2A8D-47BF-8FF9-8DFCD7E8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69D68D-CE1C-48F3-86F2-122E5226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AD021-D72E-4A96-970F-0DFA73443110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8055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1"/>
            <a:ext cx="6619244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312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70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861734"/>
            <a:ext cx="6619243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955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2060576"/>
            <a:ext cx="3297254" cy="41957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2056093"/>
            <a:ext cx="3297256" cy="420024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796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2514600"/>
            <a:ext cx="3297254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2514600"/>
            <a:ext cx="3297254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80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0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56621B-C882-4424-80DE-B07D2C32BABB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160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12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2550798" cy="14478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129281"/>
            <a:ext cx="2550797" cy="2895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087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854192"/>
            <a:ext cx="3819680" cy="157480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1143000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16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800587"/>
            <a:ext cx="6619243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36732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4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23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232337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7800" y="3771174"/>
            <a:ext cx="5459737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721" y="971254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7868" y="2613788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8492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124201"/>
            <a:ext cx="6619245" cy="165318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659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98120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66700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981200"/>
            <a:ext cx="220218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981200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66700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23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4250949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4827212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49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4827211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4250949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09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62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8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88DB3E-832B-48EB-9A5B-172E555C9056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83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430214"/>
            <a:ext cx="131445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887414"/>
            <a:ext cx="5567362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8B502D-FE90-4145-B734-87F22985D739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992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D7DACC-E620-4108-9B21-1E135CB3439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567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D85357-EB1C-4697-AA9C-9FAE28037B92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301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A6378D-7830-48DD-B5B7-3350375F4C5B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926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2FDDFF1-8D7E-4E18-BD66-224EE280A788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492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DF5ED8-A93D-4534-A625-FC8B55976305}"/>
              </a:ext>
            </a:extLst>
          </p:cNvPr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9F8FE-C6E7-4EB6-A9E0-714C50815818}"/>
              </a:ext>
            </a:extLst>
          </p:cNvPr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EA2EC-D388-451C-9497-64FD4971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1D2A726D-7E4E-47BF-8C37-396CD7946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B541-0080-4F77-9328-986155276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5FB9-F91B-4B9F-9603-073581230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F6CE0-DE7F-427F-BA9A-FECBAF7CE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FF46F5DC-C317-4793-9C37-A2C676D37C0E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DA8EE1-77A1-4CD1-983F-DAC59305825D}"/>
              </a:ext>
            </a:extLst>
          </p:cNvPr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654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</p:sldLayoutIdLst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FFFFFF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9pPr>
    </p:titleStyle>
    <p:bodyStyle>
      <a:lvl1pPr marL="90488" indent="-90488" algn="l" rtl="0" fontAlgn="base">
        <a:lnSpc>
          <a:spcPct val="90000"/>
        </a:lnSpc>
        <a:spcBef>
          <a:spcPts val="1200"/>
        </a:spcBef>
        <a:spcAft>
          <a:spcPts val="200"/>
        </a:spcAft>
        <a:buClr>
          <a:srgbClr val="B5AE53"/>
        </a:buClr>
        <a:buSzPct val="100000"/>
        <a:buFont typeface="Calibri" panose="020F0502020204030204" pitchFamily="34" charset="0"/>
        <a:buChar char=" "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38258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rgbClr val="B5AE53"/>
        </a:buClr>
        <a:buFont typeface="Calibri" panose="020F0502020204030204" pitchFamily="34" charset="0"/>
        <a:buChar char="◦"/>
        <a:defRPr kern="1200">
          <a:solidFill>
            <a:srgbClr val="FFFFFF"/>
          </a:solidFill>
          <a:latin typeface="+mn-lt"/>
          <a:ea typeface="+mn-ea"/>
          <a:cs typeface="+mn-cs"/>
        </a:defRPr>
      </a:lvl2pPr>
      <a:lvl3pPr marL="56673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rgbClr val="B5AE53"/>
        </a:buClr>
        <a:buFont typeface="Calibri" panose="020F0502020204030204" pitchFamily="34" charset="0"/>
        <a:buChar char="◦"/>
        <a:defRPr sz="1400" kern="1200">
          <a:solidFill>
            <a:srgbClr val="FFFFFF"/>
          </a:solidFill>
          <a:latin typeface="+mn-lt"/>
          <a:ea typeface="+mn-ea"/>
          <a:cs typeface="+mn-cs"/>
        </a:defRPr>
      </a:lvl3pPr>
      <a:lvl4pPr marL="749300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rgbClr val="B5AE53"/>
        </a:buClr>
        <a:buFont typeface="Calibri" panose="020F0502020204030204" pitchFamily="34" charset="0"/>
        <a:buChar char="◦"/>
        <a:defRPr sz="1400" kern="1200">
          <a:solidFill>
            <a:srgbClr val="FFFFFF"/>
          </a:solidFill>
          <a:latin typeface="+mn-lt"/>
          <a:ea typeface="+mn-ea"/>
          <a:cs typeface="+mn-cs"/>
        </a:defRPr>
      </a:lvl4pPr>
      <a:lvl5pPr marL="931863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rgbClr val="B5AE53"/>
        </a:buClr>
        <a:buFont typeface="Calibri" panose="020F0502020204030204" pitchFamily="34" charset="0"/>
        <a:buChar char="◦"/>
        <a:defRPr sz="1400" kern="1200">
          <a:solidFill>
            <a:srgbClr val="FFFFFF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310AF0-0891-4B1A-9134-DB2A36905FA0}"/>
              </a:ext>
            </a:extLst>
          </p:cNvPr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6E72D-1F02-4DB0-BFAB-09E772C3647E}"/>
              </a:ext>
            </a:extLst>
          </p:cNvPr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8A8CE-E1CD-4472-A41E-6E92060A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D3A2BFE6-2EBB-4E3A-A10C-C2A141AFC4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0A9B-AD15-4E9A-BC4F-9F9F6AB00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2961C-4A31-4059-B8F6-05F1D977D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EA2BE-0E3E-4BD3-BDC7-6CD7B0100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019D143E-E082-4D89-8204-2B4972814A68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5FC465-3D5F-4E74-8508-2523EEDD43E7}"/>
              </a:ext>
            </a:extLst>
          </p:cNvPr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62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</p:sldLayoutIdLst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FFFFFF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Calibri Light" panose="020F0302020204030204" pitchFamily="34" charset="0"/>
        </a:defRPr>
      </a:lvl9pPr>
    </p:titleStyle>
    <p:bodyStyle>
      <a:lvl1pPr marL="90488" indent="-90488" algn="l" rtl="0" fontAlgn="base">
        <a:lnSpc>
          <a:spcPct val="90000"/>
        </a:lnSpc>
        <a:spcBef>
          <a:spcPts val="1200"/>
        </a:spcBef>
        <a:spcAft>
          <a:spcPts val="200"/>
        </a:spcAft>
        <a:buClr>
          <a:srgbClr val="B5AE53"/>
        </a:buClr>
        <a:buSzPct val="100000"/>
        <a:buFont typeface="Calibri" panose="020F0502020204030204" pitchFamily="34" charset="0"/>
        <a:buChar char=" "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38258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rgbClr val="B5AE53"/>
        </a:buClr>
        <a:buFont typeface="Calibri" panose="020F0502020204030204" pitchFamily="34" charset="0"/>
        <a:buChar char="◦"/>
        <a:defRPr kern="1200">
          <a:solidFill>
            <a:srgbClr val="FFFFFF"/>
          </a:solidFill>
          <a:latin typeface="+mn-lt"/>
          <a:ea typeface="+mn-ea"/>
          <a:cs typeface="+mn-cs"/>
        </a:defRPr>
      </a:lvl2pPr>
      <a:lvl3pPr marL="56673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rgbClr val="B5AE53"/>
        </a:buClr>
        <a:buFont typeface="Calibri" panose="020F0502020204030204" pitchFamily="34" charset="0"/>
        <a:buChar char="◦"/>
        <a:defRPr sz="1400" kern="1200">
          <a:solidFill>
            <a:srgbClr val="FFFFFF"/>
          </a:solidFill>
          <a:latin typeface="+mn-lt"/>
          <a:ea typeface="+mn-ea"/>
          <a:cs typeface="+mn-cs"/>
        </a:defRPr>
      </a:lvl3pPr>
      <a:lvl4pPr marL="749300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rgbClr val="B5AE53"/>
        </a:buClr>
        <a:buFont typeface="Calibri" panose="020F0502020204030204" pitchFamily="34" charset="0"/>
        <a:buChar char="◦"/>
        <a:defRPr sz="1400" kern="1200">
          <a:solidFill>
            <a:srgbClr val="FFFFFF"/>
          </a:solidFill>
          <a:latin typeface="+mn-lt"/>
          <a:ea typeface="+mn-ea"/>
          <a:cs typeface="+mn-cs"/>
        </a:defRPr>
      </a:lvl4pPr>
      <a:lvl5pPr marL="931863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rgbClr val="B5AE53"/>
        </a:buClr>
        <a:buFont typeface="Calibri" panose="020F0502020204030204" pitchFamily="34" charset="0"/>
        <a:buChar char="◦"/>
        <a:defRPr sz="1400" kern="1200">
          <a:solidFill>
            <a:srgbClr val="FFFFFF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6759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03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  <p:sldLayoutId id="2147484213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pptbackgrounds.net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pptbackgrounds.net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pptbackgrounds.net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emf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itle 3">
            <a:extLst>
              <a:ext uri="{FF2B5EF4-FFF2-40B4-BE49-F238E27FC236}">
                <a16:creationId xmlns:a16="http://schemas.microsoft.com/office/drawing/2014/main" id="{3FB60A4A-387E-43AD-8898-26A0D4EB0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952" y="404664"/>
            <a:ext cx="6494096" cy="1402296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May AI replace most of the workers in financial FIELD?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0112BAF-2A29-4F9A-8F90-8126EBD9C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764704"/>
            <a:ext cx="5040313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b="1" dirty="0">
                <a:solidFill>
                  <a:schemeClr val="bg1"/>
                </a:solidFill>
              </a:rPr>
              <a:t>Question 3: What kind of jobs would probably be taken over by AI?</a:t>
            </a:r>
            <a:endParaRPr lang="en-US" dirty="0">
              <a:solidFill>
                <a:schemeClr val="bg1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759FF6-B2AE-4B6B-AEC3-54AB8DC7B7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0558"/>
              </p:ext>
            </p:extLst>
          </p:nvPr>
        </p:nvGraphicFramePr>
        <p:xfrm>
          <a:off x="2051720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347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04E6ED-8893-4A94-9D23-EE715D183E3A}"/>
              </a:ext>
            </a:extLst>
          </p:cNvPr>
          <p:cNvSpPr txBox="1"/>
          <p:nvPr/>
        </p:nvSpPr>
        <p:spPr>
          <a:xfrm>
            <a:off x="1043608" y="6206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or routine Jobs</a:t>
            </a:r>
          </a:p>
        </p:txBody>
      </p:sp>
      <p:pic>
        <p:nvPicPr>
          <p:cNvPr id="7" name="Picture 6" descr="A person standing in a kitchen&#10;&#10;Description generated with high confidence">
            <a:extLst>
              <a:ext uri="{FF2B5EF4-FFF2-40B4-BE49-F238E27FC236}">
                <a16:creationId xmlns:a16="http://schemas.microsoft.com/office/drawing/2014/main" id="{180EA720-4F7A-4623-9CEF-A260DB698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791785"/>
            <a:ext cx="4391769" cy="1606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50B29-E95E-43A0-A83E-C0C9E7BD7389}"/>
              </a:ext>
            </a:extLst>
          </p:cNvPr>
          <p:cNvSpPr txBox="1"/>
          <p:nvPr/>
        </p:nvSpPr>
        <p:spPr>
          <a:xfrm>
            <a:off x="1043608" y="25649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senior-level jobs</a:t>
            </a:r>
          </a:p>
        </p:txBody>
      </p:sp>
      <p:pic>
        <p:nvPicPr>
          <p:cNvPr id="10" name="Picture 9" descr="A person reading a book&#10;&#10;Description generated with high confidence">
            <a:extLst>
              <a:ext uri="{FF2B5EF4-FFF2-40B4-BE49-F238E27FC236}">
                <a16:creationId xmlns:a16="http://schemas.microsoft.com/office/drawing/2014/main" id="{E989AC69-6835-48D3-9D21-BFA6C63F7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44" y="2842924"/>
            <a:ext cx="3960440" cy="1606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00347D-1F12-4DE8-91A4-E5694BA71FA4}"/>
              </a:ext>
            </a:extLst>
          </p:cNvPr>
          <p:cNvSpPr txBox="1"/>
          <p:nvPr/>
        </p:nvSpPr>
        <p:spPr>
          <a:xfrm>
            <a:off x="4788024" y="46330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 teller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BB7A9-B05B-4983-8221-1C269C080339}"/>
              </a:ext>
            </a:extLst>
          </p:cNvPr>
          <p:cNvSpPr txBox="1"/>
          <p:nvPr/>
        </p:nvSpPr>
        <p:spPr>
          <a:xfrm>
            <a:off x="4680012" y="24208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Financial advisor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B4060-6F3F-4A3B-BF78-88C704404F65}"/>
              </a:ext>
            </a:extLst>
          </p:cNvPr>
          <p:cNvSpPr txBox="1"/>
          <p:nvPr/>
        </p:nvSpPr>
        <p:spPr>
          <a:xfrm>
            <a:off x="1448028" y="501317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Creative jobs</a:t>
            </a:r>
          </a:p>
        </p:txBody>
      </p:sp>
      <p:pic>
        <p:nvPicPr>
          <p:cNvPr id="15" name="Picture 14" descr="A picture containing person, man&#10;&#10;Description generated with very high confidence">
            <a:extLst>
              <a:ext uri="{FF2B5EF4-FFF2-40B4-BE49-F238E27FC236}">
                <a16:creationId xmlns:a16="http://schemas.microsoft.com/office/drawing/2014/main" id="{62F3A292-D8EE-47E6-B383-2A3980A49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36" y="4894063"/>
            <a:ext cx="2611066" cy="1447410"/>
          </a:xfrm>
          <a:prstGeom prst="rect">
            <a:avLst/>
          </a:prstGeom>
        </p:spPr>
      </p:pic>
      <p:pic>
        <p:nvPicPr>
          <p:cNvPr id="17" name="Picture 16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5521C2CA-ACEA-46C9-868F-F2349C5F3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740463"/>
            <a:ext cx="2376264" cy="12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3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5BA16B-E87C-42FD-85E7-E874ECB1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97" y="1412776"/>
            <a:ext cx="6466706" cy="4464496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0112BAF-2A29-4F9A-8F90-8126EBD9C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840" y="116632"/>
            <a:ext cx="3168351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  <a:endParaRPr kumimoji="0" lang="tr-TR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39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A5C891B5-E79A-4BE7-A198-19FFE2735C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520" y="1268760"/>
            <a:ext cx="3025031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If this bad thing happen</a:t>
            </a:r>
            <a:endParaRPr lang="tr-T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51276-1486-47BC-AD47-4E6B9CC9AFFA}"/>
              </a:ext>
            </a:extLst>
          </p:cNvPr>
          <p:cNvSpPr txBox="1"/>
          <p:nvPr/>
        </p:nvSpPr>
        <p:spPr>
          <a:xfrm>
            <a:off x="539552" y="3393738"/>
            <a:ext cx="1584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Human workers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CC0A6AF-52AA-4152-AAA9-E7229565137B}"/>
              </a:ext>
            </a:extLst>
          </p:cNvPr>
          <p:cNvSpPr/>
          <p:nvPr/>
        </p:nvSpPr>
        <p:spPr>
          <a:xfrm>
            <a:off x="2123728" y="3222719"/>
            <a:ext cx="273630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D8B0A-B8D8-4DA3-AD84-D17AE8EFEA92}"/>
              </a:ext>
            </a:extLst>
          </p:cNvPr>
          <p:cNvSpPr txBox="1"/>
          <p:nvPr/>
        </p:nvSpPr>
        <p:spPr>
          <a:xfrm>
            <a:off x="5292080" y="3316793"/>
            <a:ext cx="20468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22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AB318DE-DFA3-4C43-858A-9DD5E4BB4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3" y="1196975"/>
            <a:ext cx="3476625" cy="9810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Thank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112BAF-2A29-4F9A-8F90-8126EBD9C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2852738"/>
            <a:ext cx="504031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Powerpoint </a:t>
            </a:r>
            <a:r>
              <a:rPr kumimoji="0" lang="tr-TR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Templates</a:t>
            </a: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www.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freepptbackgrounds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.net</a:t>
            </a: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Categories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Colors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Popular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Templates</a:t>
            </a:r>
            <a:endParaRPr kumimoji="0" lang="tr-TR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designs</a:t>
            </a: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website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462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AB318DE-DFA3-4C43-858A-9DD5E4BB4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3" y="1196975"/>
            <a:ext cx="3476625" cy="9810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Thank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112BAF-2A29-4F9A-8F90-8126EBD9C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2852738"/>
            <a:ext cx="504031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Powerpoint </a:t>
            </a:r>
            <a:r>
              <a:rPr kumimoji="0" lang="tr-TR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Templates</a:t>
            </a: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www.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freepptbackgrounds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.net</a:t>
            </a: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Categories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Colors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Popular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Templates</a:t>
            </a:r>
            <a:endParaRPr kumimoji="0" lang="tr-TR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designs</a:t>
            </a: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website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1336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AB318DE-DFA3-4C43-858A-9DD5E4BB4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3" y="1196975"/>
            <a:ext cx="3476625" cy="9810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Thank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112BAF-2A29-4F9A-8F90-8126EBD9C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2852738"/>
            <a:ext cx="504031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Powerpoint </a:t>
            </a:r>
            <a:r>
              <a:rPr kumimoji="0" lang="tr-TR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Templates</a:t>
            </a: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www.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freepptbackgrounds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.net</a:t>
            </a: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Categories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Colors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Popular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Templates</a:t>
            </a:r>
            <a:endParaRPr kumimoji="0" lang="tr-TR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designs</a:t>
            </a: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website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494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65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0EDFDA-58B8-4BB4-B666-32FE03D9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3064728"/>
            <a:ext cx="3547864" cy="596620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9600" dirty="0"/>
              <a:t>AI</a:t>
            </a:r>
          </a:p>
        </p:txBody>
      </p:sp>
      <p:pic>
        <p:nvPicPr>
          <p:cNvPr id="9" name="Picture 8" descr="A person wearing sunglasses&#10;&#10;Description generated with very high confidence">
            <a:extLst>
              <a:ext uri="{FF2B5EF4-FFF2-40B4-BE49-F238E27FC236}">
                <a16:creationId xmlns:a16="http://schemas.microsoft.com/office/drawing/2014/main" id="{9BC1C310-C7BC-421B-B0B7-615F89848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16" y="-17202"/>
            <a:ext cx="4734015" cy="3428999"/>
          </a:xfrm>
          <a:prstGeom prst="rect">
            <a:avLst/>
          </a:prstGeom>
        </p:spPr>
      </p:pic>
      <p:pic>
        <p:nvPicPr>
          <p:cNvPr id="11" name="Picture 10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F7D96BE5-95CC-489E-B057-819C81C46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" y="0"/>
            <a:ext cx="4393447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E33574-B682-43A8-888B-7D2C04AFB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51" y="3404254"/>
            <a:ext cx="4393447" cy="3193097"/>
          </a:xfrm>
          <a:prstGeom prst="rect">
            <a:avLst/>
          </a:prstGeom>
        </p:spPr>
      </p:pic>
      <p:pic>
        <p:nvPicPr>
          <p:cNvPr id="17" name="Picture 16" descr="A person and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083A4520-F832-4057-9452-B83C7D26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745"/>
            <a:ext cx="4711099" cy="3096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4A9ACC2-4DC2-4EF1-AD91-5ACB9AA7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9" y="0"/>
            <a:ext cx="4960734" cy="30689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C7120CA-F26F-430D-B9D5-0A033DE1D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584336"/>
              </p:ext>
            </p:extLst>
          </p:nvPr>
        </p:nvGraphicFramePr>
        <p:xfrm>
          <a:off x="1979712" y="206084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0112BAF-2A29-4F9A-8F90-8126EBD9C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54762"/>
            <a:ext cx="5040313" cy="152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000" kern="0" dirty="0">
                <a:solidFill>
                  <a:schemeClr val="bg1"/>
                </a:solidFill>
                <a:latin typeface="Calibri" panose="020F0502020204030204"/>
              </a:rPr>
              <a:t>Question 1: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How widely and deeply has AI been applied in financial field?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595B6A2-0DDB-453C-AE5C-44B8F18AE0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959298"/>
              </p:ext>
            </p:extLst>
          </p:nvPr>
        </p:nvGraphicFramePr>
        <p:xfrm>
          <a:off x="1667669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8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A6A233-F4AE-4244-946D-F705DBB669DA}"/>
              </a:ext>
            </a:extLst>
          </p:cNvPr>
          <p:cNvSpPr txBox="1"/>
          <p:nvPr/>
        </p:nvSpPr>
        <p:spPr>
          <a:xfrm>
            <a:off x="1979712" y="116632"/>
            <a:ext cx="554483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 has been applied in multiple dimensions of the financial industry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22DA2-DC70-43BA-A585-485F950AF626}"/>
              </a:ext>
            </a:extLst>
          </p:cNvPr>
          <p:cNvSpPr txBox="1"/>
          <p:nvPr/>
        </p:nvSpPr>
        <p:spPr>
          <a:xfrm>
            <a:off x="1044334" y="1412776"/>
            <a:ext cx="122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Stock Trading</a:t>
            </a:r>
          </a:p>
          <a:p>
            <a:endParaRPr lang="en-US" sz="2000" dirty="0"/>
          </a:p>
        </p:txBody>
      </p:sp>
      <p:pic>
        <p:nvPicPr>
          <p:cNvPr id="9" name="Picture 8" descr="A large crowd of people&#10;&#10;Description generated with very high confidence">
            <a:extLst>
              <a:ext uri="{FF2B5EF4-FFF2-40B4-BE49-F238E27FC236}">
                <a16:creationId xmlns:a16="http://schemas.microsoft.com/office/drawing/2014/main" id="{7B09C8FA-9008-48E4-BDF8-1665651BC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52736"/>
            <a:ext cx="5138435" cy="2899762"/>
          </a:xfrm>
          <a:prstGeom prst="rect">
            <a:avLst/>
          </a:prstGeom>
        </p:spPr>
      </p:pic>
      <p:pic>
        <p:nvPicPr>
          <p:cNvPr id="11" name="Picture 10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41E7A1A2-57BC-466D-B63D-ABDE34EF6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6" y="3841606"/>
            <a:ext cx="5138435" cy="2899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40B723-AB89-441B-B481-32B692EC3E66}"/>
              </a:ext>
            </a:extLst>
          </p:cNvPr>
          <p:cNvSpPr txBox="1"/>
          <p:nvPr/>
        </p:nvSpPr>
        <p:spPr>
          <a:xfrm>
            <a:off x="1442099" y="4293096"/>
            <a:ext cx="165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Wealth management</a:t>
            </a:r>
          </a:p>
        </p:txBody>
      </p:sp>
      <p:pic>
        <p:nvPicPr>
          <p:cNvPr id="15" name="Picture 14" descr="A picture containing transport&#10;&#10;Description generated with very high confidence">
            <a:extLst>
              <a:ext uri="{FF2B5EF4-FFF2-40B4-BE49-F238E27FC236}">
                <a16:creationId xmlns:a16="http://schemas.microsoft.com/office/drawing/2014/main" id="{127EA2CF-B74D-4952-8B1D-783E04E62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71" y="4149080"/>
            <a:ext cx="4320480" cy="19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5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C3F34F-85C5-4752-ADA7-59987D5CBF48}"/>
              </a:ext>
            </a:extLst>
          </p:cNvPr>
          <p:cNvSpPr txBox="1"/>
          <p:nvPr/>
        </p:nvSpPr>
        <p:spPr>
          <a:xfrm>
            <a:off x="2627784" y="188640"/>
            <a:ext cx="54010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 has changed the organization of the modern finance companies.</a:t>
            </a:r>
          </a:p>
        </p:txBody>
      </p:sp>
      <p:pic>
        <p:nvPicPr>
          <p:cNvPr id="8" name="Picture 7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B218AD16-9DDD-4816-B3E3-3062C64A6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051865"/>
            <a:ext cx="2792720" cy="1512168"/>
          </a:xfrm>
          <a:prstGeom prst="rect">
            <a:avLst/>
          </a:prstGeom>
        </p:spPr>
      </p:pic>
      <p:pic>
        <p:nvPicPr>
          <p:cNvPr id="10" name="Picture 9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FEBCF8D6-6403-42A8-B3A1-83CC1535A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780928"/>
            <a:ext cx="6623843" cy="3556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9542CE-D34F-4E37-AF22-A2B3D16910D4}"/>
              </a:ext>
            </a:extLst>
          </p:cNvPr>
          <p:cNvSpPr txBox="1"/>
          <p:nvPr/>
        </p:nvSpPr>
        <p:spPr>
          <a:xfrm>
            <a:off x="1403648" y="1556792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</a:p>
        </p:txBody>
      </p:sp>
    </p:spTree>
    <p:extLst>
      <p:ext uri="{BB962C8B-B14F-4D97-AF65-F5344CB8AC3E}">
        <p14:creationId xmlns:p14="http://schemas.microsoft.com/office/powerpoint/2010/main" val="228762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0112BAF-2A29-4F9A-8F90-8126EBD9C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7" y="157088"/>
            <a:ext cx="504031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Question 2: Why AI is a better choice than human workers for financial company?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4307D4D-3730-482D-B46F-4831C3A88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285883"/>
              </p:ext>
            </p:extLst>
          </p:nvPr>
        </p:nvGraphicFramePr>
        <p:xfrm>
          <a:off x="1955923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85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BF5EA7-9DE8-45A7-A474-94528AF3429F}"/>
              </a:ext>
            </a:extLst>
          </p:cNvPr>
          <p:cNvSpPr txBox="1"/>
          <p:nvPr/>
        </p:nvSpPr>
        <p:spPr>
          <a:xfrm>
            <a:off x="901182" y="3326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</a:t>
            </a: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E4CB0094-CEDC-4462-A37E-7B1BC93F526C}"/>
              </a:ext>
            </a:extLst>
          </p:cNvPr>
          <p:cNvSpPr/>
          <p:nvPr/>
        </p:nvSpPr>
        <p:spPr>
          <a:xfrm>
            <a:off x="4538503" y="1228039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BB3A885E-74AE-418A-A260-6CC4A87AE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08" y="1228039"/>
            <a:ext cx="3696841" cy="1322834"/>
          </a:xfrm>
          <a:prstGeom prst="rect">
            <a:avLst/>
          </a:prstGeom>
        </p:spPr>
      </p:pic>
      <p:pic>
        <p:nvPicPr>
          <p:cNvPr id="12" name="Picture 11" descr="A picture containing sitting, electronics&#10;&#10;Description generated with high confidence">
            <a:extLst>
              <a:ext uri="{FF2B5EF4-FFF2-40B4-BE49-F238E27FC236}">
                <a16:creationId xmlns:a16="http://schemas.microsoft.com/office/drawing/2014/main" id="{1736EB90-FEEC-457F-B05E-EFCB560EA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1225323"/>
            <a:ext cx="1969951" cy="1267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B28EB6-33ED-4529-87BB-B309E34256D6}"/>
              </a:ext>
            </a:extLst>
          </p:cNvPr>
          <p:cNvSpPr txBox="1"/>
          <p:nvPr/>
        </p:nvSpPr>
        <p:spPr>
          <a:xfrm>
            <a:off x="1910885" y="73638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Life time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C8A3B-B471-4D6A-B734-AAD3CB199EE1}"/>
              </a:ext>
            </a:extLst>
          </p:cNvPr>
          <p:cNvSpPr txBox="1"/>
          <p:nvPr/>
        </p:nvSpPr>
        <p:spPr>
          <a:xfrm>
            <a:off x="6156176" y="73802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hour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B28BB-4167-443F-9685-AD4BA4A04FF0}"/>
              </a:ext>
            </a:extLst>
          </p:cNvPr>
          <p:cNvSpPr txBox="1"/>
          <p:nvPr/>
        </p:nvSpPr>
        <p:spPr>
          <a:xfrm>
            <a:off x="917940" y="2751214"/>
            <a:ext cx="17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More accurate</a:t>
            </a:r>
          </a:p>
        </p:txBody>
      </p:sp>
      <p:pic>
        <p:nvPicPr>
          <p:cNvPr id="17" name="Picture 16" descr="A picture containing ceiling, indoor, building, computer&#10;&#10;Description generated with very high confidence">
            <a:extLst>
              <a:ext uri="{FF2B5EF4-FFF2-40B4-BE49-F238E27FC236}">
                <a16:creationId xmlns:a16="http://schemas.microsoft.com/office/drawing/2014/main" id="{7AE680E3-FA81-4953-832C-2FB84C8E2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51214"/>
            <a:ext cx="4288904" cy="16858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91DCC2-4720-4698-9F81-DA70BDF177AF}"/>
              </a:ext>
            </a:extLst>
          </p:cNvPr>
          <p:cNvSpPr txBox="1"/>
          <p:nvPr/>
        </p:nvSpPr>
        <p:spPr>
          <a:xfrm>
            <a:off x="1691680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impartial</a:t>
            </a:r>
          </a:p>
        </p:txBody>
      </p:sp>
      <p:pic>
        <p:nvPicPr>
          <p:cNvPr id="20" name="Picture 19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27142FA-C1A1-4652-A56B-B0A18E6E8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585845"/>
            <a:ext cx="3552056" cy="15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1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49529-7671-45CF-93DB-1C1DEB0EB249}"/>
              </a:ext>
            </a:extLst>
          </p:cNvPr>
          <p:cNvSpPr txBox="1"/>
          <p:nvPr/>
        </p:nvSpPr>
        <p:spPr>
          <a:xfrm>
            <a:off x="1043608" y="40466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 cost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E6696-FECA-4006-BA45-1A8D22C578C9}"/>
              </a:ext>
            </a:extLst>
          </p:cNvPr>
          <p:cNvSpPr txBox="1"/>
          <p:nvPr/>
        </p:nvSpPr>
        <p:spPr>
          <a:xfrm>
            <a:off x="2699792" y="9087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 Worker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CE39A-9AE2-4B61-B4D6-61A2A4940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92107"/>
            <a:ext cx="5234930" cy="2014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52674B-1436-42D6-857D-D465819C131D}"/>
              </a:ext>
            </a:extLst>
          </p:cNvPr>
          <p:cNvSpPr txBox="1"/>
          <p:nvPr/>
        </p:nvSpPr>
        <p:spPr>
          <a:xfrm>
            <a:off x="5364088" y="9087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compensation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B349D-B0CF-425E-8E6F-F4F0CD00D14C}"/>
              </a:ext>
            </a:extLst>
          </p:cNvPr>
          <p:cNvSpPr txBox="1"/>
          <p:nvPr/>
        </p:nvSpPr>
        <p:spPr>
          <a:xfrm>
            <a:off x="7405488" y="1929944"/>
            <a:ext cx="155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$500,000/year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A97255-B855-4144-A787-A124B73D4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25" y="3320501"/>
            <a:ext cx="6372200" cy="28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75315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3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14332</TotalTime>
  <Words>273</Words>
  <Application>Microsoft Office PowerPoint</Application>
  <PresentationFormat>On-screen Show (4:3)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宋体</vt:lpstr>
      <vt:lpstr>Arial</vt:lpstr>
      <vt:lpstr>Calibri</vt:lpstr>
      <vt:lpstr>Calibri Light</vt:lpstr>
      <vt:lpstr>Century Gothic</vt:lpstr>
      <vt:lpstr>Gill Sans MT</vt:lpstr>
      <vt:lpstr>Wingdings</vt:lpstr>
      <vt:lpstr>Wingdings 3</vt:lpstr>
      <vt:lpstr>Parcel</vt:lpstr>
      <vt:lpstr>Retrospect</vt:lpstr>
      <vt:lpstr>1_Retrospect</vt:lpstr>
      <vt:lpstr>Ion</vt:lpstr>
      <vt:lpstr>May AI replace most of the workers in financial FIELD?</vt:lpstr>
      <vt:lpstr>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Thank You!</vt:lpstr>
      <vt:lpstr>Thank You!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PPT Backgrounds</dc:title>
  <dc:creator>Free PPT Backgrounds</dc:creator>
  <dc:description>Free PPT Backgrounds_x000d_
http://www.freepptbackgrounds.net</dc:description>
  <cp:lastModifiedBy>qi zhao</cp:lastModifiedBy>
  <cp:revision>852</cp:revision>
  <dcterms:created xsi:type="dcterms:W3CDTF">2010-05-23T14:28:12Z</dcterms:created>
  <dcterms:modified xsi:type="dcterms:W3CDTF">2017-11-20T03:55:55Z</dcterms:modified>
</cp:coreProperties>
</file>